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41" r:id="rId2"/>
    <p:sldId id="287" r:id="rId3"/>
    <p:sldId id="288" r:id="rId4"/>
    <p:sldId id="290" r:id="rId5"/>
    <p:sldId id="256" r:id="rId6"/>
    <p:sldId id="342" r:id="rId7"/>
    <p:sldId id="293" r:id="rId8"/>
    <p:sldId id="295" r:id="rId9"/>
    <p:sldId id="262" r:id="rId10"/>
    <p:sldId id="300" r:id="rId11"/>
    <p:sldId id="307" r:id="rId12"/>
    <p:sldId id="308" r:id="rId13"/>
    <p:sldId id="260" r:id="rId14"/>
    <p:sldId id="301" r:id="rId15"/>
    <p:sldId id="302" r:id="rId16"/>
    <p:sldId id="303" r:id="rId17"/>
    <p:sldId id="323" r:id="rId18"/>
    <p:sldId id="344" r:id="rId19"/>
    <p:sldId id="332" r:id="rId20"/>
    <p:sldId id="331" r:id="rId21"/>
    <p:sldId id="340" r:id="rId22"/>
    <p:sldId id="338" r:id="rId23"/>
    <p:sldId id="339" r:id="rId24"/>
    <p:sldId id="345" r:id="rId25"/>
    <p:sldId id="270" r:id="rId26"/>
    <p:sldId id="310" r:id="rId27"/>
    <p:sldId id="312" r:id="rId2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anh Nga" initials="T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00FF"/>
    <a:srgbClr val="009900"/>
    <a:srgbClr val="006600"/>
    <a:srgbClr val="008000"/>
    <a:srgbClr val="000099"/>
    <a:srgbClr val="FF000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9-11-21T16:18:02.895" idx="1">
    <p:pos x="2976" y="624"/>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718369-92D3-458E-B6C2-F46FE76FB3F9}" type="datetimeFigureOut">
              <a:rPr lang="en-US" smtClean="0"/>
              <a:t>29/11/2021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3B0A9B-9D53-4927-9616-A30E818C81A2}" type="slidenum">
              <a:rPr lang="en-US" smtClean="0"/>
              <a:t>‹#›</a:t>
            </a:fld>
            <a:endParaRPr lang="en-US"/>
          </a:p>
        </p:txBody>
      </p:sp>
    </p:spTree>
    <p:extLst>
      <p:ext uri="{BB962C8B-B14F-4D97-AF65-F5344CB8AC3E}">
        <p14:creationId xmlns:p14="http://schemas.microsoft.com/office/powerpoint/2010/main" val="428875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B0A9B-9D53-4927-9616-A30E818C81A2}" type="slidenum">
              <a:rPr lang="en-US" smtClean="0"/>
              <a:t>10</a:t>
            </a:fld>
            <a:endParaRPr lang="en-US"/>
          </a:p>
        </p:txBody>
      </p:sp>
    </p:spTree>
    <p:extLst>
      <p:ext uri="{BB962C8B-B14F-4D97-AF65-F5344CB8AC3E}">
        <p14:creationId xmlns:p14="http://schemas.microsoft.com/office/powerpoint/2010/main" val="2858899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D568F76-1E35-41F1-9E93-C45D873784D4}" type="slidenum">
              <a:rPr lang="en-US"/>
              <a:pPr/>
              <a:t>‹#›</a:t>
            </a:fld>
            <a:endParaRPr lang="en-US"/>
          </a:p>
        </p:txBody>
      </p:sp>
    </p:spTree>
    <p:extLst>
      <p:ext uri="{BB962C8B-B14F-4D97-AF65-F5344CB8AC3E}">
        <p14:creationId xmlns:p14="http://schemas.microsoft.com/office/powerpoint/2010/main" val="670661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F8A723D-A995-4730-8780-80585A09EF79}" type="slidenum">
              <a:rPr lang="en-US"/>
              <a:pPr/>
              <a:t>‹#›</a:t>
            </a:fld>
            <a:endParaRPr lang="en-US"/>
          </a:p>
        </p:txBody>
      </p:sp>
    </p:spTree>
    <p:extLst>
      <p:ext uri="{BB962C8B-B14F-4D97-AF65-F5344CB8AC3E}">
        <p14:creationId xmlns:p14="http://schemas.microsoft.com/office/powerpoint/2010/main" val="2784429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522B34C-2551-420C-80EE-C76B87EA7754}" type="slidenum">
              <a:rPr lang="en-US"/>
              <a:pPr/>
              <a:t>‹#›</a:t>
            </a:fld>
            <a:endParaRPr lang="en-US"/>
          </a:p>
        </p:txBody>
      </p:sp>
    </p:spTree>
    <p:extLst>
      <p:ext uri="{BB962C8B-B14F-4D97-AF65-F5344CB8AC3E}">
        <p14:creationId xmlns:p14="http://schemas.microsoft.com/office/powerpoint/2010/main" val="3539811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854B6980-F1C9-415F-BF40-0FA0113CB410}" type="slidenum">
              <a:rPr lang="en-US"/>
              <a:pPr/>
              <a:t>‹#›</a:t>
            </a:fld>
            <a:endParaRPr lang="en-US"/>
          </a:p>
        </p:txBody>
      </p:sp>
    </p:spTree>
    <p:extLst>
      <p:ext uri="{BB962C8B-B14F-4D97-AF65-F5344CB8AC3E}">
        <p14:creationId xmlns:p14="http://schemas.microsoft.com/office/powerpoint/2010/main" val="2478194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A87ABA7-25D9-4B1D-8325-26F3A5F87DFA}" type="slidenum">
              <a:rPr lang="en-US"/>
              <a:pPr/>
              <a:t>‹#›</a:t>
            </a:fld>
            <a:endParaRPr lang="en-US"/>
          </a:p>
        </p:txBody>
      </p:sp>
    </p:spTree>
    <p:extLst>
      <p:ext uri="{BB962C8B-B14F-4D97-AF65-F5344CB8AC3E}">
        <p14:creationId xmlns:p14="http://schemas.microsoft.com/office/powerpoint/2010/main" val="2422186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232F5C7-C3A8-4F40-95DA-38B343EB1B17}" type="slidenum">
              <a:rPr lang="en-US"/>
              <a:pPr/>
              <a:t>‹#›</a:t>
            </a:fld>
            <a:endParaRPr lang="en-US"/>
          </a:p>
        </p:txBody>
      </p:sp>
    </p:spTree>
    <p:extLst>
      <p:ext uri="{BB962C8B-B14F-4D97-AF65-F5344CB8AC3E}">
        <p14:creationId xmlns:p14="http://schemas.microsoft.com/office/powerpoint/2010/main" val="3958174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46F156C-AD69-4969-8EBD-288F98A818CD}" type="slidenum">
              <a:rPr lang="en-US"/>
              <a:pPr/>
              <a:t>‹#›</a:t>
            </a:fld>
            <a:endParaRPr lang="en-US"/>
          </a:p>
        </p:txBody>
      </p:sp>
    </p:spTree>
    <p:extLst>
      <p:ext uri="{BB962C8B-B14F-4D97-AF65-F5344CB8AC3E}">
        <p14:creationId xmlns:p14="http://schemas.microsoft.com/office/powerpoint/2010/main" val="2653591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1D62CB4-B988-4707-9FA6-C65FC82D3D42}" type="slidenum">
              <a:rPr lang="en-US"/>
              <a:pPr/>
              <a:t>‹#›</a:t>
            </a:fld>
            <a:endParaRPr lang="en-US"/>
          </a:p>
        </p:txBody>
      </p:sp>
    </p:spTree>
    <p:extLst>
      <p:ext uri="{BB962C8B-B14F-4D97-AF65-F5344CB8AC3E}">
        <p14:creationId xmlns:p14="http://schemas.microsoft.com/office/powerpoint/2010/main" val="3866709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BFCF357-5309-41ED-B03A-B162B896A2E6}" type="slidenum">
              <a:rPr lang="en-US"/>
              <a:pPr/>
              <a:t>‹#›</a:t>
            </a:fld>
            <a:endParaRPr lang="en-US"/>
          </a:p>
        </p:txBody>
      </p:sp>
    </p:spTree>
    <p:extLst>
      <p:ext uri="{BB962C8B-B14F-4D97-AF65-F5344CB8AC3E}">
        <p14:creationId xmlns:p14="http://schemas.microsoft.com/office/powerpoint/2010/main" val="1584060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DE86426-6403-4597-AB93-E192AF07C475}" type="slidenum">
              <a:rPr lang="en-US"/>
              <a:pPr/>
              <a:t>‹#›</a:t>
            </a:fld>
            <a:endParaRPr lang="en-US"/>
          </a:p>
        </p:txBody>
      </p:sp>
    </p:spTree>
    <p:extLst>
      <p:ext uri="{BB962C8B-B14F-4D97-AF65-F5344CB8AC3E}">
        <p14:creationId xmlns:p14="http://schemas.microsoft.com/office/powerpoint/2010/main" val="165253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9711993-4213-4664-9735-5BF7260ACA2E}" type="slidenum">
              <a:rPr lang="en-US"/>
              <a:pPr/>
              <a:t>‹#›</a:t>
            </a:fld>
            <a:endParaRPr lang="en-US"/>
          </a:p>
        </p:txBody>
      </p:sp>
    </p:spTree>
    <p:extLst>
      <p:ext uri="{BB962C8B-B14F-4D97-AF65-F5344CB8AC3E}">
        <p14:creationId xmlns:p14="http://schemas.microsoft.com/office/powerpoint/2010/main" val="2686668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429E872-F2CF-4D14-974A-D287F4EBF9E1}" type="slidenum">
              <a:rPr lang="en-US"/>
              <a:pPr/>
              <a:t>‹#›</a:t>
            </a:fld>
            <a:endParaRPr lang="en-US"/>
          </a:p>
        </p:txBody>
      </p:sp>
    </p:spTree>
    <p:extLst>
      <p:ext uri="{BB962C8B-B14F-4D97-AF65-F5344CB8AC3E}">
        <p14:creationId xmlns:p14="http://schemas.microsoft.com/office/powerpoint/2010/main" val="3499001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EDF07D2-2590-4071-9215-36B6327E3A3C}" type="slidenum">
              <a:rPr lang="en-US"/>
              <a:pPr/>
              <a:t>‹#›</a:t>
            </a:fld>
            <a:endParaRPr lang="en-US"/>
          </a:p>
        </p:txBody>
      </p:sp>
    </p:spTree>
    <p:extLst>
      <p:ext uri="{BB962C8B-B14F-4D97-AF65-F5344CB8AC3E}">
        <p14:creationId xmlns:p14="http://schemas.microsoft.com/office/powerpoint/2010/main" val="3765934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E9862CE5-BCCF-475B-B0A2-C29DB169524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file:///D:\TRINH%20DIEN%20O%20TRUONG\NHAC\nhac%20mo%20dau.wav"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6.jpeg"/><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8.gif"/><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D:\Bach%20Thuong\Videoclip+%20music\Music\lop%20chung%20ta%20doan%20ket%20THIEU%20NHI.mid" TargetMode="External"/><Relationship Id="rId1" Type="http://schemas.openxmlformats.org/officeDocument/2006/relationships/audio" Target="file:///D:\Bach%20Thuong\Videoclip+%20music\Music\doraemon.mid" TargetMode="External"/><Relationship Id="rId6" Type="http://schemas.openxmlformats.org/officeDocument/2006/relationships/image" Target="../media/image37.gif"/><Relationship Id="rId5" Type="http://schemas.openxmlformats.org/officeDocument/2006/relationships/image" Target="../media/image3.pn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120834" name="Picture 2" descr="003(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505200"/>
            <a:ext cx="2543175" cy="2286000"/>
          </a:xfrm>
          <a:prstGeom prst="rect">
            <a:avLst/>
          </a:prstGeom>
          <a:noFill/>
          <a:extLst>
            <a:ext uri="{909E8E84-426E-40DD-AFC4-6F175D3DCCD1}">
              <a14:hiddenFill xmlns:a14="http://schemas.microsoft.com/office/drawing/2010/main">
                <a:solidFill>
                  <a:srgbClr val="FFFFFF"/>
                </a:solidFill>
              </a14:hiddenFill>
            </a:ext>
          </a:extLst>
        </p:spPr>
      </p:pic>
      <p:sp>
        <p:nvSpPr>
          <p:cNvPr id="120835" name="AutoShape 3"/>
          <p:cNvSpPr>
            <a:spLocks noChangeArrowheads="1"/>
          </p:cNvSpPr>
          <p:nvPr/>
        </p:nvSpPr>
        <p:spPr bwMode="auto">
          <a:xfrm>
            <a:off x="8382000" y="1219200"/>
            <a:ext cx="533400" cy="685800"/>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36" name="AutoShape 4"/>
          <p:cNvSpPr>
            <a:spLocks noChangeArrowheads="1"/>
          </p:cNvSpPr>
          <p:nvPr/>
        </p:nvSpPr>
        <p:spPr bwMode="auto">
          <a:xfrm>
            <a:off x="0" y="1295400"/>
            <a:ext cx="381000" cy="381000"/>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37" name="AutoShape 5"/>
          <p:cNvSpPr>
            <a:spLocks noChangeArrowheads="1"/>
          </p:cNvSpPr>
          <p:nvPr/>
        </p:nvSpPr>
        <p:spPr bwMode="auto">
          <a:xfrm>
            <a:off x="8229600" y="762000"/>
            <a:ext cx="381000" cy="3810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38" name="AutoShape 6"/>
          <p:cNvSpPr>
            <a:spLocks noChangeArrowheads="1"/>
          </p:cNvSpPr>
          <p:nvPr/>
        </p:nvSpPr>
        <p:spPr bwMode="auto">
          <a:xfrm>
            <a:off x="533400" y="762000"/>
            <a:ext cx="381000" cy="3810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39" name="AutoShape 7"/>
          <p:cNvSpPr>
            <a:spLocks noChangeArrowheads="1"/>
          </p:cNvSpPr>
          <p:nvPr/>
        </p:nvSpPr>
        <p:spPr bwMode="auto">
          <a:xfrm>
            <a:off x="6629400" y="5029200"/>
            <a:ext cx="381000" cy="3810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40" name="AutoShape 8"/>
          <p:cNvSpPr>
            <a:spLocks noChangeArrowheads="1"/>
          </p:cNvSpPr>
          <p:nvPr/>
        </p:nvSpPr>
        <p:spPr bwMode="auto">
          <a:xfrm>
            <a:off x="7848600" y="5181600"/>
            <a:ext cx="381000" cy="3810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41" name="AutoShape 9"/>
          <p:cNvSpPr>
            <a:spLocks noChangeArrowheads="1"/>
          </p:cNvSpPr>
          <p:nvPr/>
        </p:nvSpPr>
        <p:spPr bwMode="auto">
          <a:xfrm>
            <a:off x="8534400" y="3276600"/>
            <a:ext cx="381000" cy="3810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42" name="AutoShape 10"/>
          <p:cNvSpPr>
            <a:spLocks noChangeArrowheads="1"/>
          </p:cNvSpPr>
          <p:nvPr/>
        </p:nvSpPr>
        <p:spPr bwMode="auto">
          <a:xfrm>
            <a:off x="2362200" y="5105400"/>
            <a:ext cx="381000" cy="3810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43" name="AutoShape 11"/>
          <p:cNvSpPr>
            <a:spLocks noChangeArrowheads="1"/>
          </p:cNvSpPr>
          <p:nvPr/>
        </p:nvSpPr>
        <p:spPr bwMode="auto">
          <a:xfrm>
            <a:off x="381000" y="2971800"/>
            <a:ext cx="381000" cy="3810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44" name="AutoShape 12"/>
          <p:cNvSpPr>
            <a:spLocks noChangeArrowheads="1"/>
          </p:cNvSpPr>
          <p:nvPr/>
        </p:nvSpPr>
        <p:spPr bwMode="auto">
          <a:xfrm>
            <a:off x="1066800" y="5867400"/>
            <a:ext cx="381000" cy="381000"/>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45" name="AutoShape 13"/>
          <p:cNvSpPr>
            <a:spLocks noChangeArrowheads="1"/>
          </p:cNvSpPr>
          <p:nvPr/>
        </p:nvSpPr>
        <p:spPr bwMode="auto">
          <a:xfrm>
            <a:off x="3048000" y="5867400"/>
            <a:ext cx="381000" cy="381000"/>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46" name="AutoShape 14"/>
          <p:cNvSpPr>
            <a:spLocks noChangeArrowheads="1"/>
          </p:cNvSpPr>
          <p:nvPr/>
        </p:nvSpPr>
        <p:spPr bwMode="auto">
          <a:xfrm>
            <a:off x="7543800" y="5867400"/>
            <a:ext cx="381000" cy="381000"/>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47" name="AutoShape 15"/>
          <p:cNvSpPr>
            <a:spLocks noChangeArrowheads="1"/>
          </p:cNvSpPr>
          <p:nvPr/>
        </p:nvSpPr>
        <p:spPr bwMode="auto">
          <a:xfrm>
            <a:off x="7772400" y="2743200"/>
            <a:ext cx="381000" cy="381000"/>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48" name="AutoShape 16"/>
          <p:cNvSpPr>
            <a:spLocks noChangeArrowheads="1"/>
          </p:cNvSpPr>
          <p:nvPr/>
        </p:nvSpPr>
        <p:spPr bwMode="auto">
          <a:xfrm>
            <a:off x="1143000" y="4724400"/>
            <a:ext cx="381000" cy="381000"/>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20849" name="nhac mo dau.wav">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8458200" y="54102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20850" name="Picture 18"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0" y="5086350"/>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20851" name="Picture 19" descr="WhitecornerFlow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876800"/>
            <a:ext cx="1752600" cy="1752600"/>
          </a:xfrm>
          <a:prstGeom prst="rect">
            <a:avLst/>
          </a:prstGeom>
          <a:noFill/>
          <a:extLst>
            <a:ext uri="{909E8E84-426E-40DD-AFC4-6F175D3DCCD1}">
              <a14:hiddenFill xmlns:a14="http://schemas.microsoft.com/office/drawing/2010/main">
                <a:solidFill>
                  <a:srgbClr val="FFFFFF"/>
                </a:solidFill>
              </a14:hiddenFill>
            </a:ext>
          </a:extLst>
        </p:spPr>
      </p:pic>
      <p:sp>
        <p:nvSpPr>
          <p:cNvPr id="120852" name="WordArt 20"/>
          <p:cNvSpPr>
            <a:spLocks noChangeArrowheads="1" noChangeShapeType="1" noTextEdit="1"/>
          </p:cNvSpPr>
          <p:nvPr/>
        </p:nvSpPr>
        <p:spPr bwMode="auto">
          <a:xfrm>
            <a:off x="609600" y="0"/>
            <a:ext cx="8229600" cy="1219200"/>
          </a:xfrm>
          <a:prstGeom prst="rect">
            <a:avLst/>
          </a:prstGeom>
        </p:spPr>
        <p:txBody>
          <a:bodyPr wrap="none" fromWordArt="1">
            <a:prstTxWarp prst="textPlain">
              <a:avLst>
                <a:gd name="adj" fmla="val 50000"/>
              </a:avLst>
            </a:prstTxWarp>
          </a:bodyPr>
          <a:lstStyle/>
          <a:p>
            <a:pPr algn="ctr"/>
            <a:r>
              <a:rPr lang="en-US" sz="3600" b="1" kern="10" dirty="0">
                <a:ln w="12700" cap="sq">
                  <a:solidFill>
                    <a:srgbClr val="EAEAEA"/>
                  </a:solidFill>
                  <a:round/>
                  <a:headEnd type="none" w="sm" len="sm"/>
                  <a:tailEnd type="none" w="sm" len="sm"/>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CHÀO </a:t>
            </a:r>
            <a:r>
              <a:rPr lang="en-US" sz="3600" b="1" kern="10" dirty="0" smtClean="0">
                <a:ln w="12700" cap="sq">
                  <a:solidFill>
                    <a:srgbClr val="EAEAEA"/>
                  </a:solidFill>
                  <a:round/>
                  <a:headEnd type="none" w="sm" len="sm"/>
                  <a:tailEnd type="none" w="sm" len="sm"/>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ĐÓN</a:t>
            </a:r>
            <a:r>
              <a:rPr lang="en-US" sz="3600" b="1" kern="10" dirty="0" smtClean="0">
                <a:ln w="12700" cap="sq">
                  <a:solidFill>
                    <a:srgbClr val="EAEAEA"/>
                  </a:solidFill>
                  <a:round/>
                  <a:headEnd type="none" w="sm" len="sm"/>
                  <a:tailEnd type="none" w="sm" len="sm"/>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 </a:t>
            </a:r>
            <a:r>
              <a:rPr lang="en-US" sz="3600" b="1" kern="10" dirty="0">
                <a:ln w="12700" cap="sq">
                  <a:solidFill>
                    <a:srgbClr val="EAEAEA"/>
                  </a:solidFill>
                  <a:round/>
                  <a:headEnd type="none" w="sm" len="sm"/>
                  <a:tailEnd type="none" w="sm" len="sm"/>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CÁC EM  </a:t>
            </a:r>
          </a:p>
        </p:txBody>
      </p:sp>
      <p:sp>
        <p:nvSpPr>
          <p:cNvPr id="120853" name="WordArt 21"/>
          <p:cNvSpPr>
            <a:spLocks noChangeArrowheads="1" noChangeShapeType="1" noTextEdit="1"/>
          </p:cNvSpPr>
          <p:nvPr/>
        </p:nvSpPr>
        <p:spPr bwMode="auto">
          <a:xfrm>
            <a:off x="1524000" y="1219200"/>
            <a:ext cx="5638800" cy="1447800"/>
          </a:xfrm>
          <a:prstGeom prst="rect">
            <a:avLst/>
          </a:prstGeom>
          <a:extLst>
            <a:ext uri="{AF507438-7753-43E0-B8FC-AC1667EBCBE1}">
              <a14:hiddenEffects xmlns:a14="http://schemas.microsoft.com/office/drawing/2010/main">
                <a:effectLst/>
              </a14:hiddenEffects>
            </a:ext>
          </a:extLst>
        </p:spPr>
        <p:txBody>
          <a:bodyPr wrap="none" fromWordArt="1">
            <a:prstTxWarp prst="textCanUp">
              <a:avLst>
                <a:gd name="adj" fmla="val 85713"/>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4800" kern="10" dirty="0">
                <a:ln w="9525">
                  <a:round/>
                  <a:headEnd/>
                  <a:tailEnd/>
                </a:ln>
                <a:gradFill rotWithShape="0">
                  <a:gsLst>
                    <a:gs pos="0">
                      <a:srgbClr val="FFE701"/>
                    </a:gs>
                    <a:gs pos="100000">
                      <a:srgbClr val="FE3E02"/>
                    </a:gs>
                  </a:gsLst>
                  <a:lin ang="5400000" scaled="1"/>
                </a:gradFill>
                <a:latin typeface="UVN Bay Buom Hep Nang"/>
              </a:rPr>
              <a:t>đ</a:t>
            </a:r>
            <a:r>
              <a:rPr lang="vi-VN" sz="4800" kern="10" dirty="0">
                <a:ln w="9525">
                  <a:round/>
                  <a:headEnd/>
                  <a:tailEnd/>
                </a:ln>
                <a:gradFill rotWithShape="0">
                  <a:gsLst>
                    <a:gs pos="0">
                      <a:srgbClr val="FFE701"/>
                    </a:gs>
                    <a:gs pos="100000">
                      <a:srgbClr val="FE3E02"/>
                    </a:gs>
                  </a:gsLst>
                  <a:lin ang="5400000" scaled="1"/>
                </a:gradFill>
                <a:latin typeface="UVN Bay Buom Hep Nang"/>
              </a:rPr>
              <a:t>ến </a:t>
            </a:r>
            <a:r>
              <a:rPr lang="en-US" sz="4800" kern="10" dirty="0" err="1">
                <a:ln w="9525">
                  <a:round/>
                  <a:headEnd/>
                  <a:tailEnd/>
                </a:ln>
                <a:gradFill rotWithShape="0">
                  <a:gsLst>
                    <a:gs pos="0">
                      <a:srgbClr val="FFE701"/>
                    </a:gs>
                    <a:gs pos="100000">
                      <a:srgbClr val="FE3E02"/>
                    </a:gs>
                  </a:gsLst>
                  <a:lin ang="5400000" scaled="1"/>
                </a:gradFill>
                <a:latin typeface="UVN Bay Buom Hep Nang"/>
              </a:rPr>
              <a:t>vớI</a:t>
            </a:r>
            <a:r>
              <a:rPr lang="vi-VN" sz="4800" kern="10" dirty="0">
                <a:ln w="9525">
                  <a:round/>
                  <a:headEnd/>
                  <a:tailEnd/>
                </a:ln>
                <a:gradFill rotWithShape="0">
                  <a:gsLst>
                    <a:gs pos="0">
                      <a:srgbClr val="FFE701"/>
                    </a:gs>
                    <a:gs pos="100000">
                      <a:srgbClr val="FE3E02"/>
                    </a:gs>
                  </a:gsLst>
                  <a:lin ang="5400000" scaled="1"/>
                </a:gradFill>
                <a:latin typeface="UVN Bay Buom Hep Nang"/>
              </a:rPr>
              <a:t> tiết học </a:t>
            </a:r>
            <a:r>
              <a:rPr lang="en-US" sz="4800" kern="10" dirty="0" err="1">
                <a:ln w="9525">
                  <a:round/>
                  <a:headEnd/>
                  <a:tailEnd/>
                </a:ln>
                <a:gradFill rotWithShape="0">
                  <a:gsLst>
                    <a:gs pos="0">
                      <a:srgbClr val="FFE701"/>
                    </a:gs>
                    <a:gs pos="100000">
                      <a:srgbClr val="FE3E02"/>
                    </a:gs>
                  </a:gsLst>
                  <a:lin ang="5400000" scaled="1"/>
                </a:gradFill>
                <a:latin typeface="UVN Bay Buom Hep Nang"/>
              </a:rPr>
              <a:t>hôm</a:t>
            </a:r>
            <a:r>
              <a:rPr lang="en-US" sz="4800" kern="10" dirty="0">
                <a:ln w="9525">
                  <a:round/>
                  <a:headEnd/>
                  <a:tailEnd/>
                </a:ln>
                <a:gradFill rotWithShape="0">
                  <a:gsLst>
                    <a:gs pos="0">
                      <a:srgbClr val="FFE701"/>
                    </a:gs>
                    <a:gs pos="100000">
                      <a:srgbClr val="FE3E02"/>
                    </a:gs>
                  </a:gsLst>
                  <a:lin ang="5400000" scaled="1"/>
                </a:gradFill>
                <a:latin typeface="UVN Bay Buom Hep Nang"/>
              </a:rPr>
              <a:t> nay</a:t>
            </a:r>
          </a:p>
        </p:txBody>
      </p:sp>
      <p:pic>
        <p:nvPicPr>
          <p:cNvPr id="23" name="Picture 12" descr="MIX350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724149"/>
            <a:ext cx="9296400" cy="4210051"/>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advTm="0">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3860" fill="hold"/>
                                        <p:tgtEl>
                                          <p:spTgt spid="120849"/>
                                        </p:tgtEl>
                                      </p:cBhvr>
                                    </p:cmd>
                                  </p:childTnLst>
                                </p:cTn>
                              </p:par>
                              <p:par>
                                <p:cTn id="7" presetID="8" presetClass="emph" presetSubtype="0" repeatCount="indefinite" fill="hold" grpId="0" nodeType="withEffect">
                                  <p:stCondLst>
                                    <p:cond delay="0"/>
                                  </p:stCondLst>
                                  <p:endCondLst>
                                    <p:cond evt="onNext" delay="0">
                                      <p:tgtEl>
                                        <p:sldTgt/>
                                      </p:tgtEl>
                                    </p:cond>
                                  </p:endCondLst>
                                  <p:childTnLst>
                                    <p:animRot by="21600000">
                                      <p:cBhvr>
                                        <p:cTn id="8" dur="2000" fill="hold"/>
                                        <p:tgtEl>
                                          <p:spTgt spid="120842"/>
                                        </p:tgtEl>
                                        <p:attrNameLst>
                                          <p:attrName>r</p:attrName>
                                        </p:attrNameLst>
                                      </p:cBhvr>
                                    </p:animRot>
                                  </p:childTnLst>
                                </p:cTn>
                              </p:par>
                              <p:par>
                                <p:cTn id="9" presetID="8" presetClass="emph" presetSubtype="0" repeatCount="indefinite" fill="hold" grpId="0" nodeType="withEffect">
                                  <p:stCondLst>
                                    <p:cond delay="0"/>
                                  </p:stCondLst>
                                  <p:endCondLst>
                                    <p:cond evt="onNext" delay="0">
                                      <p:tgtEl>
                                        <p:sldTgt/>
                                      </p:tgtEl>
                                    </p:cond>
                                  </p:endCondLst>
                                  <p:childTnLst>
                                    <p:animRot by="21600000">
                                      <p:cBhvr>
                                        <p:cTn id="10" dur="2000" fill="hold"/>
                                        <p:tgtEl>
                                          <p:spTgt spid="120844"/>
                                        </p:tgtEl>
                                        <p:attrNameLst>
                                          <p:attrName>r</p:attrName>
                                        </p:attrNameLst>
                                      </p:cBhvr>
                                    </p:animRot>
                                  </p:childTnLst>
                                </p:cTn>
                              </p:par>
                              <p:par>
                                <p:cTn id="11" presetID="8" presetClass="emph" presetSubtype="0" repeatCount="indefinite" fill="hold" grpId="0" nodeType="withEffect">
                                  <p:stCondLst>
                                    <p:cond delay="0"/>
                                  </p:stCondLst>
                                  <p:endCondLst>
                                    <p:cond evt="onNext" delay="0">
                                      <p:tgtEl>
                                        <p:sldTgt/>
                                      </p:tgtEl>
                                    </p:cond>
                                  </p:endCondLst>
                                  <p:childTnLst>
                                    <p:animRot by="21600000">
                                      <p:cBhvr>
                                        <p:cTn id="12" dur="2000" fill="hold"/>
                                        <p:tgtEl>
                                          <p:spTgt spid="120843"/>
                                        </p:tgtEl>
                                        <p:attrNameLst>
                                          <p:attrName>r</p:attrName>
                                        </p:attrNameLst>
                                      </p:cBhvr>
                                    </p:animRot>
                                  </p:childTnLst>
                                </p:cTn>
                              </p:par>
                              <p:par>
                                <p:cTn id="13" presetID="8" presetClass="emph" presetSubtype="0" repeatCount="indefinite" fill="hold" grpId="0" nodeType="withEffect">
                                  <p:stCondLst>
                                    <p:cond delay="0"/>
                                  </p:stCondLst>
                                  <p:endCondLst>
                                    <p:cond evt="onNext" delay="0">
                                      <p:tgtEl>
                                        <p:sldTgt/>
                                      </p:tgtEl>
                                    </p:cond>
                                  </p:endCondLst>
                                  <p:childTnLst>
                                    <p:animRot by="21600000">
                                      <p:cBhvr>
                                        <p:cTn id="14" dur="2000" fill="hold"/>
                                        <p:tgtEl>
                                          <p:spTgt spid="120845"/>
                                        </p:tgtEl>
                                        <p:attrNameLst>
                                          <p:attrName>r</p:attrName>
                                        </p:attrNameLst>
                                      </p:cBhvr>
                                    </p:animRot>
                                  </p:childTnLst>
                                </p:cTn>
                              </p:par>
                              <p:par>
                                <p:cTn id="15" presetID="8" presetClass="emph" presetSubtype="0" repeatCount="indefinite" fill="hold" grpId="0" nodeType="withEffect">
                                  <p:stCondLst>
                                    <p:cond delay="0"/>
                                  </p:stCondLst>
                                  <p:endCondLst>
                                    <p:cond evt="onNext" delay="0">
                                      <p:tgtEl>
                                        <p:sldTgt/>
                                      </p:tgtEl>
                                    </p:cond>
                                  </p:endCondLst>
                                  <p:childTnLst>
                                    <p:animRot by="21600000">
                                      <p:cBhvr>
                                        <p:cTn id="16" dur="2000" fill="hold"/>
                                        <p:tgtEl>
                                          <p:spTgt spid="120838"/>
                                        </p:tgtEl>
                                        <p:attrNameLst>
                                          <p:attrName>r</p:attrName>
                                        </p:attrNameLst>
                                      </p:cBhvr>
                                    </p:animRot>
                                  </p:childTnLst>
                                </p:cTn>
                              </p:par>
                              <p:par>
                                <p:cTn id="17" presetID="8" presetClass="emph" presetSubtype="0" repeatCount="indefinite" fill="hold" grpId="0" nodeType="withEffect">
                                  <p:stCondLst>
                                    <p:cond delay="0"/>
                                  </p:stCondLst>
                                  <p:endCondLst>
                                    <p:cond evt="onNext" delay="0">
                                      <p:tgtEl>
                                        <p:sldTgt/>
                                      </p:tgtEl>
                                    </p:cond>
                                  </p:endCondLst>
                                  <p:childTnLst>
                                    <p:animRot by="21600000">
                                      <p:cBhvr>
                                        <p:cTn id="18" dur="2000" fill="hold"/>
                                        <p:tgtEl>
                                          <p:spTgt spid="120847"/>
                                        </p:tgtEl>
                                        <p:attrNameLst>
                                          <p:attrName>r</p:attrName>
                                        </p:attrNameLst>
                                      </p:cBhvr>
                                    </p:animRot>
                                  </p:childTnLst>
                                </p:cTn>
                              </p:par>
                              <p:par>
                                <p:cTn id="19" presetID="8" presetClass="emph" presetSubtype="0" repeatCount="indefinite" fill="hold" grpId="0" nodeType="withEffect">
                                  <p:stCondLst>
                                    <p:cond delay="0"/>
                                  </p:stCondLst>
                                  <p:endCondLst>
                                    <p:cond evt="onNext" delay="0">
                                      <p:tgtEl>
                                        <p:sldTgt/>
                                      </p:tgtEl>
                                    </p:cond>
                                  </p:endCondLst>
                                  <p:childTnLst>
                                    <p:animRot by="21600000">
                                      <p:cBhvr>
                                        <p:cTn id="20" dur="2000" fill="hold"/>
                                        <p:tgtEl>
                                          <p:spTgt spid="120839"/>
                                        </p:tgtEl>
                                        <p:attrNameLst>
                                          <p:attrName>r</p:attrName>
                                        </p:attrNameLst>
                                      </p:cBhvr>
                                    </p:animRot>
                                  </p:childTnLst>
                                </p:cTn>
                              </p:par>
                              <p:par>
                                <p:cTn id="21" presetID="8" presetClass="emph" presetSubtype="0" repeatCount="indefinite" fill="hold" grpId="0" nodeType="withEffect">
                                  <p:stCondLst>
                                    <p:cond delay="0"/>
                                  </p:stCondLst>
                                  <p:endCondLst>
                                    <p:cond evt="onNext" delay="0">
                                      <p:tgtEl>
                                        <p:sldTgt/>
                                      </p:tgtEl>
                                    </p:cond>
                                  </p:endCondLst>
                                  <p:childTnLst>
                                    <p:animRot by="21600000">
                                      <p:cBhvr>
                                        <p:cTn id="22" dur="2000" fill="hold"/>
                                        <p:tgtEl>
                                          <p:spTgt spid="120846"/>
                                        </p:tgtEl>
                                        <p:attrNameLst>
                                          <p:attrName>r</p:attrName>
                                        </p:attrNameLst>
                                      </p:cBhvr>
                                    </p:animRot>
                                  </p:childTnLst>
                                </p:cTn>
                              </p:par>
                              <p:par>
                                <p:cTn id="23" presetID="8" presetClass="emph" presetSubtype="0" repeatCount="indefinite" fill="hold" grpId="0" nodeType="withEffect">
                                  <p:stCondLst>
                                    <p:cond delay="0"/>
                                  </p:stCondLst>
                                  <p:endCondLst>
                                    <p:cond evt="onNext" delay="0">
                                      <p:tgtEl>
                                        <p:sldTgt/>
                                      </p:tgtEl>
                                    </p:cond>
                                  </p:endCondLst>
                                  <p:childTnLst>
                                    <p:animRot by="21600000">
                                      <p:cBhvr>
                                        <p:cTn id="24" dur="2000" fill="hold"/>
                                        <p:tgtEl>
                                          <p:spTgt spid="120841"/>
                                        </p:tgtEl>
                                        <p:attrNameLst>
                                          <p:attrName>r</p:attrName>
                                        </p:attrNameLst>
                                      </p:cBhvr>
                                    </p:animRot>
                                  </p:childTnLst>
                                </p:cTn>
                              </p:par>
                              <p:par>
                                <p:cTn id="25" presetID="8" presetClass="emph" presetSubtype="0" repeatCount="indefinite" fill="hold" grpId="0" nodeType="withEffect">
                                  <p:stCondLst>
                                    <p:cond delay="0"/>
                                  </p:stCondLst>
                                  <p:endCondLst>
                                    <p:cond evt="onNext" delay="0">
                                      <p:tgtEl>
                                        <p:sldTgt/>
                                      </p:tgtEl>
                                    </p:cond>
                                  </p:endCondLst>
                                  <p:childTnLst>
                                    <p:animRot by="21600000">
                                      <p:cBhvr>
                                        <p:cTn id="26" dur="2000" fill="hold"/>
                                        <p:tgtEl>
                                          <p:spTgt spid="120837"/>
                                        </p:tgtEl>
                                        <p:attrNameLst>
                                          <p:attrName>r</p:attrName>
                                        </p:attrNameLst>
                                      </p:cBhvr>
                                    </p:animRot>
                                  </p:childTnLst>
                                </p:cTn>
                              </p:par>
                              <p:par>
                                <p:cTn id="27" presetID="8" presetClass="emph" presetSubtype="0" repeatCount="indefinite" fill="hold" grpId="0" nodeType="withEffect">
                                  <p:stCondLst>
                                    <p:cond delay="0"/>
                                  </p:stCondLst>
                                  <p:endCondLst>
                                    <p:cond evt="onNext" delay="0">
                                      <p:tgtEl>
                                        <p:sldTgt/>
                                      </p:tgtEl>
                                    </p:cond>
                                  </p:endCondLst>
                                  <p:childTnLst>
                                    <p:animRot by="21600000">
                                      <p:cBhvr>
                                        <p:cTn id="28" dur="2000" fill="hold"/>
                                        <p:tgtEl>
                                          <p:spTgt spid="120835"/>
                                        </p:tgtEl>
                                        <p:attrNameLst>
                                          <p:attrName>r</p:attrName>
                                        </p:attrNameLst>
                                      </p:cBhvr>
                                    </p:animRot>
                                  </p:childTnLst>
                                </p:cTn>
                              </p:par>
                              <p:par>
                                <p:cTn id="29" presetID="8" presetClass="emph" presetSubtype="0" repeatCount="indefinite" fill="hold" grpId="0" nodeType="withEffect">
                                  <p:stCondLst>
                                    <p:cond delay="0"/>
                                  </p:stCondLst>
                                  <p:endCondLst>
                                    <p:cond evt="onNext" delay="0">
                                      <p:tgtEl>
                                        <p:sldTgt/>
                                      </p:tgtEl>
                                    </p:cond>
                                  </p:endCondLst>
                                  <p:childTnLst>
                                    <p:animRot by="21600000">
                                      <p:cBhvr>
                                        <p:cTn id="30" dur="2000" fill="hold"/>
                                        <p:tgtEl>
                                          <p:spTgt spid="120840"/>
                                        </p:tgtEl>
                                        <p:attrNameLst>
                                          <p:attrName>r</p:attrName>
                                        </p:attrNameLst>
                                      </p:cBhvr>
                                    </p:animRot>
                                  </p:childTnLst>
                                </p:cTn>
                              </p:par>
                              <p:par>
                                <p:cTn id="31" presetID="8" presetClass="emph" presetSubtype="0" repeatCount="indefinite" fill="hold" grpId="0" nodeType="withEffect">
                                  <p:stCondLst>
                                    <p:cond delay="0"/>
                                  </p:stCondLst>
                                  <p:endCondLst>
                                    <p:cond evt="onNext" delay="0">
                                      <p:tgtEl>
                                        <p:sldTgt/>
                                      </p:tgtEl>
                                    </p:cond>
                                  </p:endCondLst>
                                  <p:childTnLst>
                                    <p:animRot by="21600000">
                                      <p:cBhvr>
                                        <p:cTn id="32" dur="2000" fill="hold"/>
                                        <p:tgtEl>
                                          <p:spTgt spid="120848"/>
                                        </p:tgtEl>
                                        <p:attrNameLst>
                                          <p:attrName>r</p:attrName>
                                        </p:attrNameLst>
                                      </p:cBhvr>
                                    </p:animRot>
                                  </p:childTnLst>
                                </p:cTn>
                              </p:par>
                              <p:par>
                                <p:cTn id="33" presetID="8" presetClass="emph" presetSubtype="0" repeatCount="indefinite" fill="hold" grpId="0" nodeType="withEffect">
                                  <p:stCondLst>
                                    <p:cond delay="0"/>
                                  </p:stCondLst>
                                  <p:endCondLst>
                                    <p:cond evt="onNext" delay="0">
                                      <p:tgtEl>
                                        <p:sldTgt/>
                                      </p:tgtEl>
                                    </p:cond>
                                  </p:endCondLst>
                                  <p:childTnLst>
                                    <p:animRot by="21600000">
                                      <p:cBhvr>
                                        <p:cTn id="34" dur="2000" fill="hold"/>
                                        <p:tgtEl>
                                          <p:spTgt spid="120836"/>
                                        </p:tgtEl>
                                        <p:attrNameLst>
                                          <p:attrName>r</p:attrName>
                                        </p:attrNameLst>
                                      </p:cBhvr>
                                    </p:animRot>
                                  </p:childTnLst>
                                </p:cTn>
                              </p:par>
                              <p:par>
                                <p:cTn id="35" presetID="23" presetClass="emph" presetSubtype="0" repeatCount="indefinite" fill="hold" grpId="0" nodeType="withEffect">
                                  <p:stCondLst>
                                    <p:cond delay="0"/>
                                  </p:stCondLst>
                                  <p:childTnLst>
                                    <p:animClr clrSpc="hsl" dir="cw">
                                      <p:cBhvr override="childStyle">
                                        <p:cTn id="36" dur="5000" fill="hold"/>
                                        <p:tgtEl>
                                          <p:spTgt spid="120852"/>
                                        </p:tgtEl>
                                        <p:attrNameLst>
                                          <p:attrName>style.color</p:attrName>
                                        </p:attrNameLst>
                                      </p:cBhvr>
                                      <p:by>
                                        <p:hsl h="10842353" s="0" l="0"/>
                                      </p:by>
                                    </p:animClr>
                                    <p:animClr clrSpc="hsl" dir="cw">
                                      <p:cBhvr>
                                        <p:cTn id="37" dur="5000" fill="hold"/>
                                        <p:tgtEl>
                                          <p:spTgt spid="120852"/>
                                        </p:tgtEl>
                                        <p:attrNameLst>
                                          <p:attrName>fillcolor</p:attrName>
                                        </p:attrNameLst>
                                      </p:cBhvr>
                                      <p:by>
                                        <p:hsl h="10842353" s="0" l="0"/>
                                      </p:by>
                                    </p:animClr>
                                    <p:animClr clrSpc="hsl" dir="cw">
                                      <p:cBhvr>
                                        <p:cTn id="38" dur="5000" fill="hold"/>
                                        <p:tgtEl>
                                          <p:spTgt spid="120852"/>
                                        </p:tgtEl>
                                        <p:attrNameLst>
                                          <p:attrName>stroke.color</p:attrName>
                                        </p:attrNameLst>
                                      </p:cBhvr>
                                      <p:by>
                                        <p:hsl h="10842353" s="0" l="0"/>
                                      </p:by>
                                    </p:animClr>
                                    <p:set>
                                      <p:cBhvr>
                                        <p:cTn id="39" dur="5000" fill="hold"/>
                                        <p:tgtEl>
                                          <p:spTgt spid="120852"/>
                                        </p:tgtEl>
                                        <p:attrNameLst>
                                          <p:attrName>fill.type</p:attrName>
                                        </p:attrNameLst>
                                      </p:cBhvr>
                                      <p:to>
                                        <p:strVal val="solid"/>
                                      </p:to>
                                    </p:set>
                                  </p:childTnLst>
                                  <p:subTnLst>
                                    <p:audio>
                                      <p:cMediaNode vol="100000">
                                        <p:cTn display="0" masterRel="sameClick">
                                          <p:stCondLst>
                                            <p:cond evt="begin" delay="0">
                                              <p:tn val="35"/>
                                            </p:cond>
                                          </p:stCondLst>
                                          <p:endCondLst>
                                            <p:cond evt="onStopAudio" delay="0">
                                              <p:tgtEl>
                                                <p:sldTgt/>
                                              </p:tgtEl>
                                            </p:cond>
                                          </p:endCondLst>
                                        </p:cTn>
                                        <p:tgtEl>
                                          <p:sndTgt r:embed="rId3" name="applause.wav"/>
                                        </p:tgtEl>
                                      </p:cMediaNode>
                                    </p:audio>
                                  </p:subTnLst>
                                </p:cTn>
                              </p:par>
                            </p:childTnLst>
                          </p:cTn>
                        </p:par>
                      </p:childTnLst>
                    </p:cTn>
                  </p:par>
                  <p:par>
                    <p:cTn id="40" fill="hold">
                      <p:stCondLst>
                        <p:cond delay="indefinite"/>
                      </p:stCondLst>
                      <p:childTnLst>
                        <p:par>
                          <p:cTn id="41" fill="hold">
                            <p:stCondLst>
                              <p:cond delay="0"/>
                            </p:stCondLst>
                            <p:childTnLst>
                              <p:par>
                                <p:cTn id="42" presetID="8" presetClass="entr" presetSubtype="16"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diamond(in)">
                                      <p:cBhvr>
                                        <p:cTn id="44"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45"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20849"/>
                </p:tgtEl>
              </p:cMediaNode>
            </p:audio>
          </p:childTnLst>
        </p:cTn>
      </p:par>
    </p:tnLst>
    <p:bldLst>
      <p:bldP spid="120835" grpId="0" animBg="1"/>
      <p:bldP spid="120836" grpId="0" animBg="1"/>
      <p:bldP spid="120837" grpId="0" animBg="1"/>
      <p:bldP spid="120838" grpId="0" animBg="1"/>
      <p:bldP spid="120839" grpId="0" animBg="1"/>
      <p:bldP spid="120840" grpId="0" animBg="1"/>
      <p:bldP spid="120841" grpId="0" animBg="1"/>
      <p:bldP spid="120842" grpId="0" animBg="1"/>
      <p:bldP spid="120843" grpId="0" animBg="1"/>
      <p:bldP spid="120844" grpId="0" animBg="1"/>
      <p:bldP spid="120845" grpId="0" animBg="1"/>
      <p:bldP spid="120846" grpId="0" animBg="1"/>
      <p:bldP spid="120847" grpId="0" animBg="1"/>
      <p:bldP spid="120848" grpId="0" animBg="1"/>
      <p:bldP spid="12085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228600" y="152400"/>
            <a:ext cx="89916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lnSpc>
                <a:spcPct val="90000"/>
              </a:lnSpc>
              <a:spcBef>
                <a:spcPct val="50000"/>
              </a:spcBef>
              <a:buFontTx/>
              <a:buNone/>
            </a:pP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Cơn</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gió</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mùa</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hạ</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lướt</a:t>
            </a:r>
            <a:r>
              <a:rPr lang="en-US" sz="3600" b="1" dirty="0">
                <a:solidFill>
                  <a:schemeClr val="bg1"/>
                </a:solidFill>
                <a:latin typeface="Times New Roman" pitchFamily="18" charset="0"/>
                <a:cs typeface="Times New Roman" pitchFamily="18" charset="0"/>
              </a:rPr>
              <a:t> qua </a:t>
            </a:r>
            <a:r>
              <a:rPr lang="en-US" sz="3600" b="1" dirty="0" err="1">
                <a:solidFill>
                  <a:srgbClr val="FFFF00"/>
                </a:solidFill>
                <a:latin typeface="Times New Roman" pitchFamily="18" charset="0"/>
                <a:cs typeface="Times New Roman" pitchFamily="18" charset="0"/>
              </a:rPr>
              <a:t>vừng</a:t>
            </a:r>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sen</a:t>
            </a:r>
            <a:r>
              <a:rPr lang="en-US" sz="3600" b="1" dirty="0">
                <a:solidFill>
                  <a:srgbClr val="FFFF00"/>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trên</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hồ</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nhuần</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thấm</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cái</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hương</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thơm</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của</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lá</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như</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báo</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trước</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mùa</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về</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của</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một</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thức</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quà</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thanh</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nhã</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và</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tinh</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khiết</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Các</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bạn</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có</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ngửi</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thấy</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khi</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đi</a:t>
            </a:r>
            <a:r>
              <a:rPr lang="en-US" sz="3600" b="1" dirty="0">
                <a:solidFill>
                  <a:schemeClr val="bg1"/>
                </a:solidFill>
                <a:latin typeface="Times New Roman" pitchFamily="18" charset="0"/>
                <a:cs typeface="Times New Roman" pitchFamily="18" charset="0"/>
              </a:rPr>
              <a:t> qua </a:t>
            </a:r>
            <a:r>
              <a:rPr lang="en-US" sz="3600" b="1" dirty="0" err="1">
                <a:solidFill>
                  <a:schemeClr val="bg1"/>
                </a:solidFill>
                <a:latin typeface="Times New Roman" pitchFamily="18" charset="0"/>
                <a:cs typeface="Times New Roman" pitchFamily="18" charset="0"/>
              </a:rPr>
              <a:t>những</a:t>
            </a:r>
            <a:r>
              <a:rPr lang="en-US" sz="3600" b="1" dirty="0">
                <a:solidFill>
                  <a:schemeClr val="bg1"/>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cánh</a:t>
            </a:r>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đồng</a:t>
            </a:r>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xanh</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mà</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hạt</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thóc</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nếp</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đầu</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tiên</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làm</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trĩu</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thân</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lúa</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còn</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tươi</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ngửi</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thấy</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cái</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mùi</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thơm</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mát</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của</a:t>
            </a:r>
            <a:r>
              <a:rPr lang="en-US" sz="3600" b="1" dirty="0">
                <a:solidFill>
                  <a:schemeClr val="bg1"/>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bông</a:t>
            </a:r>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lúa</a:t>
            </a:r>
            <a:r>
              <a:rPr lang="en-US" sz="3600" b="1" dirty="0">
                <a:solidFill>
                  <a:srgbClr val="FFFF00"/>
                </a:solidFill>
                <a:latin typeface="Times New Roman" pitchFamily="18" charset="0"/>
                <a:cs typeface="Times New Roman" pitchFamily="18" charset="0"/>
              </a:rPr>
              <a:t> non </a:t>
            </a:r>
            <a:r>
              <a:rPr lang="en-US" sz="3600" b="1" dirty="0" err="1">
                <a:solidFill>
                  <a:schemeClr val="bg1"/>
                </a:solidFill>
                <a:latin typeface="Times New Roman" pitchFamily="18" charset="0"/>
                <a:cs typeface="Times New Roman" pitchFamily="18" charset="0"/>
              </a:rPr>
              <a:t>không</a:t>
            </a:r>
            <a:r>
              <a:rPr lang="en-US" sz="3600" b="1" dirty="0">
                <a:solidFill>
                  <a:schemeClr val="bg1"/>
                </a:solidFill>
                <a:latin typeface="Times New Roman" pitchFamily="18" charset="0"/>
                <a:cs typeface="Times New Roman" pitchFamily="18" charset="0"/>
              </a:rPr>
              <a:t> ? </a:t>
            </a:r>
            <a:r>
              <a:rPr lang="en-US" sz="3600" b="1" dirty="0" err="1">
                <a:solidFill>
                  <a:schemeClr val="bg1"/>
                </a:solidFill>
                <a:latin typeface="Times New Roman" pitchFamily="18" charset="0"/>
                <a:cs typeface="Times New Roman" pitchFamily="18" charset="0"/>
              </a:rPr>
              <a:t>Trong</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cái</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vỏ</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xanh</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kia</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có</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một</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giọt</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sữa</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trắng</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thơm</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phảng</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phất</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hương</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vị</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ngàn</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hoa</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cỏ</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Dưới</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ánh</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nắng</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giọt</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sữa</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dần</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dần</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đông</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lại</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bông</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lúa</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càng</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ngày</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càng</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cong</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xuống</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nặng</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vì</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cái</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chất</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quý</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trong</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sạch</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của</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Trời</a:t>
            </a:r>
            <a:r>
              <a:rPr lang="en-US" sz="3600" b="1" dirty="0">
                <a:solidFill>
                  <a:schemeClr val="bg1"/>
                </a:solidFill>
                <a:latin typeface="Times New Roman" pitchFamily="18" charset="0"/>
                <a:cs typeface="Times New Roman" pitchFamily="18" charset="0"/>
              </a:rPr>
              <a:t>.</a:t>
            </a:r>
          </a:p>
          <a:p>
            <a:pPr algn="just">
              <a:lnSpc>
                <a:spcPct val="90000"/>
              </a:lnSpc>
              <a:spcBef>
                <a:spcPct val="50000"/>
              </a:spcBef>
              <a:buFontTx/>
              <a:buNone/>
            </a:pPr>
            <a:endParaRPr lang="en-US" sz="3600" dirty="0">
              <a:solidFill>
                <a:schemeClr val="bg1"/>
              </a:solidFill>
              <a:latin typeface=".VnTim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7" name="Group 5"/>
          <p:cNvGrpSpPr>
            <a:grpSpLocks/>
          </p:cNvGrpSpPr>
          <p:nvPr/>
        </p:nvGrpSpPr>
        <p:grpSpPr bwMode="auto">
          <a:xfrm>
            <a:off x="1142112" y="610141"/>
            <a:ext cx="7240238" cy="4647660"/>
            <a:chOff x="2757" y="970"/>
            <a:chExt cx="3242" cy="2150"/>
          </a:xfrm>
        </p:grpSpPr>
        <p:sp>
          <p:nvSpPr>
            <p:cNvPr id="74758" name="AutoShape 6"/>
            <p:cNvSpPr>
              <a:spLocks noChangeArrowheads="1"/>
            </p:cNvSpPr>
            <p:nvPr/>
          </p:nvSpPr>
          <p:spPr bwMode="auto">
            <a:xfrm>
              <a:off x="2757" y="1710"/>
              <a:ext cx="3242" cy="1410"/>
            </a:xfrm>
            <a:prstGeom prst="foldedCorner">
              <a:avLst>
                <a:gd name="adj" fmla="val 12500"/>
              </a:avLst>
            </a:prstGeom>
            <a:gradFill rotWithShape="1">
              <a:gsLst>
                <a:gs pos="0">
                  <a:schemeClr val="accent2"/>
                </a:gs>
                <a:gs pos="100000">
                  <a:srgbClr val="DE8400"/>
                </a:gs>
              </a:gsLst>
              <a:lin ang="5400000" scaled="1"/>
            </a:grad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4400" b="1" dirty="0" err="1">
                  <a:solidFill>
                    <a:srgbClr val="92D050"/>
                  </a:solidFill>
                  <a:cs typeface="Times New Roman" pitchFamily="18" charset="0"/>
                </a:rPr>
                <a:t>Tác</a:t>
              </a:r>
              <a:r>
                <a:rPr lang="en-US" sz="4400" b="1" dirty="0">
                  <a:solidFill>
                    <a:srgbClr val="92D050"/>
                  </a:solidFill>
                  <a:cs typeface="Times New Roman" pitchFamily="18" charset="0"/>
                </a:rPr>
                <a:t> </a:t>
              </a:r>
              <a:r>
                <a:rPr lang="en-US" sz="4400" b="1" dirty="0" err="1">
                  <a:solidFill>
                    <a:srgbClr val="92D050"/>
                  </a:solidFill>
                  <a:cs typeface="Times New Roman" pitchFamily="18" charset="0"/>
                </a:rPr>
                <a:t>giả</a:t>
              </a:r>
              <a:r>
                <a:rPr lang="en-US" sz="4400" b="1" dirty="0">
                  <a:solidFill>
                    <a:srgbClr val="92D050"/>
                  </a:solidFill>
                  <a:cs typeface="Times New Roman" pitchFamily="18" charset="0"/>
                </a:rPr>
                <a:t> </a:t>
              </a:r>
              <a:r>
                <a:rPr lang="en-US" sz="4400" b="1" dirty="0" err="1">
                  <a:solidFill>
                    <a:srgbClr val="92D050"/>
                  </a:solidFill>
                  <a:cs typeface="Times New Roman" pitchFamily="18" charset="0"/>
                </a:rPr>
                <a:t>đã</a:t>
              </a:r>
              <a:r>
                <a:rPr lang="en-US" sz="4400" b="1" dirty="0">
                  <a:solidFill>
                    <a:srgbClr val="92D050"/>
                  </a:solidFill>
                  <a:cs typeface="Times New Roman" pitchFamily="18" charset="0"/>
                </a:rPr>
                <a:t> </a:t>
              </a:r>
              <a:r>
                <a:rPr lang="en-US" sz="4400" b="1" dirty="0" err="1">
                  <a:solidFill>
                    <a:srgbClr val="92D050"/>
                  </a:solidFill>
                  <a:cs typeface="Times New Roman" pitchFamily="18" charset="0"/>
                </a:rPr>
                <a:t>mở</a:t>
              </a:r>
              <a:r>
                <a:rPr lang="en-US" sz="4400" b="1" dirty="0">
                  <a:solidFill>
                    <a:srgbClr val="92D050"/>
                  </a:solidFill>
                  <a:cs typeface="Times New Roman" pitchFamily="18" charset="0"/>
                </a:rPr>
                <a:t> </a:t>
              </a:r>
              <a:r>
                <a:rPr lang="en-US" sz="4400" b="1" dirty="0" err="1">
                  <a:solidFill>
                    <a:srgbClr val="92D050"/>
                  </a:solidFill>
                  <a:cs typeface="Times New Roman" pitchFamily="18" charset="0"/>
                </a:rPr>
                <a:t>đầu</a:t>
              </a:r>
              <a:r>
                <a:rPr lang="en-US" sz="4400" b="1" dirty="0">
                  <a:solidFill>
                    <a:srgbClr val="92D050"/>
                  </a:solidFill>
                  <a:cs typeface="Times New Roman" pitchFamily="18" charset="0"/>
                </a:rPr>
                <a:t> </a:t>
              </a:r>
              <a:r>
                <a:rPr lang="en-US" sz="4400" b="1" dirty="0" err="1">
                  <a:solidFill>
                    <a:srgbClr val="92D050"/>
                  </a:solidFill>
                  <a:cs typeface="Times New Roman" pitchFamily="18" charset="0"/>
                </a:rPr>
                <a:t>bài</a:t>
              </a:r>
              <a:r>
                <a:rPr lang="en-US" sz="4400" b="1" dirty="0">
                  <a:solidFill>
                    <a:srgbClr val="92D050"/>
                  </a:solidFill>
                  <a:cs typeface="Times New Roman" pitchFamily="18" charset="0"/>
                </a:rPr>
                <a:t> </a:t>
              </a:r>
              <a:r>
                <a:rPr lang="en-US" sz="4400" b="1" dirty="0" err="1">
                  <a:solidFill>
                    <a:srgbClr val="92D050"/>
                  </a:solidFill>
                  <a:cs typeface="Times New Roman" pitchFamily="18" charset="0"/>
                </a:rPr>
                <a:t>viết</a:t>
              </a:r>
              <a:r>
                <a:rPr lang="en-US" sz="4400" b="1" dirty="0">
                  <a:solidFill>
                    <a:srgbClr val="92D050"/>
                  </a:solidFill>
                  <a:cs typeface="Times New Roman" pitchFamily="18" charset="0"/>
                </a:rPr>
                <a:t> </a:t>
              </a:r>
            </a:p>
            <a:p>
              <a:pPr algn="ctr" eaLnBrk="0" hangingPunct="0"/>
              <a:r>
                <a:rPr lang="en-US" sz="4400" b="1" dirty="0" err="1">
                  <a:solidFill>
                    <a:srgbClr val="92D050"/>
                  </a:solidFill>
                  <a:cs typeface="Times New Roman" pitchFamily="18" charset="0"/>
                </a:rPr>
                <a:t>về</a:t>
              </a:r>
              <a:r>
                <a:rPr lang="en-US" sz="4400" b="1" dirty="0">
                  <a:solidFill>
                    <a:srgbClr val="92D050"/>
                  </a:solidFill>
                  <a:cs typeface="Times New Roman" pitchFamily="18" charset="0"/>
                </a:rPr>
                <a:t> </a:t>
              </a:r>
              <a:r>
                <a:rPr lang="en-US" sz="4400" b="1" dirty="0" err="1">
                  <a:solidFill>
                    <a:srgbClr val="92D050"/>
                  </a:solidFill>
                  <a:cs typeface="Times New Roman" pitchFamily="18" charset="0"/>
                </a:rPr>
                <a:t>cốm</a:t>
              </a:r>
              <a:r>
                <a:rPr lang="en-US" sz="4400" b="1" dirty="0">
                  <a:solidFill>
                    <a:srgbClr val="92D050"/>
                  </a:solidFill>
                  <a:cs typeface="Times New Roman" pitchFamily="18" charset="0"/>
                </a:rPr>
                <a:t> </a:t>
              </a:r>
              <a:r>
                <a:rPr lang="en-US" sz="4400" b="1" dirty="0" err="1">
                  <a:solidFill>
                    <a:srgbClr val="92D050"/>
                  </a:solidFill>
                  <a:cs typeface="Times New Roman" pitchFamily="18" charset="0"/>
                </a:rPr>
                <a:t>bằng</a:t>
              </a:r>
              <a:r>
                <a:rPr lang="en-US" sz="4400" b="1" dirty="0">
                  <a:solidFill>
                    <a:srgbClr val="92D050"/>
                  </a:solidFill>
                  <a:cs typeface="Times New Roman" pitchFamily="18" charset="0"/>
                </a:rPr>
                <a:t> </a:t>
              </a:r>
              <a:r>
                <a:rPr lang="en-US" sz="4400" b="1" dirty="0" err="1">
                  <a:solidFill>
                    <a:srgbClr val="92D050"/>
                  </a:solidFill>
                  <a:cs typeface="Times New Roman" pitchFamily="18" charset="0"/>
                </a:rPr>
                <a:t>những</a:t>
              </a:r>
              <a:r>
                <a:rPr lang="en-US" sz="4400" b="1" dirty="0">
                  <a:solidFill>
                    <a:srgbClr val="92D050"/>
                  </a:solidFill>
                  <a:cs typeface="Times New Roman" pitchFamily="18" charset="0"/>
                </a:rPr>
                <a:t> </a:t>
              </a:r>
              <a:r>
                <a:rPr lang="en-US" sz="4400" b="1" dirty="0" err="1">
                  <a:solidFill>
                    <a:srgbClr val="92D050"/>
                  </a:solidFill>
                  <a:cs typeface="Times New Roman" pitchFamily="18" charset="0"/>
                </a:rPr>
                <a:t>hình</a:t>
              </a:r>
              <a:r>
                <a:rPr lang="en-US" sz="4400" b="1" dirty="0">
                  <a:solidFill>
                    <a:srgbClr val="92D050"/>
                  </a:solidFill>
                  <a:cs typeface="Times New Roman" pitchFamily="18" charset="0"/>
                </a:rPr>
                <a:t> </a:t>
              </a:r>
              <a:r>
                <a:rPr lang="en-US" sz="4400" b="1" dirty="0" err="1">
                  <a:solidFill>
                    <a:srgbClr val="92D050"/>
                  </a:solidFill>
                  <a:cs typeface="Times New Roman" pitchFamily="18" charset="0"/>
                </a:rPr>
                <a:t>ảnh</a:t>
              </a:r>
              <a:r>
                <a:rPr lang="en-US" sz="4400" b="1" dirty="0">
                  <a:solidFill>
                    <a:srgbClr val="92D050"/>
                  </a:solidFill>
                  <a:cs typeface="Times New Roman" pitchFamily="18" charset="0"/>
                </a:rPr>
                <a:t> </a:t>
              </a:r>
            </a:p>
            <a:p>
              <a:pPr algn="ctr" eaLnBrk="0" hangingPunct="0"/>
              <a:r>
                <a:rPr lang="en-US" sz="4400" b="1" dirty="0" err="1">
                  <a:solidFill>
                    <a:srgbClr val="92D050"/>
                  </a:solidFill>
                  <a:cs typeface="Times New Roman" pitchFamily="18" charset="0"/>
                </a:rPr>
                <a:t>đặc</a:t>
              </a:r>
              <a:r>
                <a:rPr lang="en-US" sz="4400" b="1" dirty="0">
                  <a:solidFill>
                    <a:srgbClr val="92D050"/>
                  </a:solidFill>
                  <a:cs typeface="Times New Roman" pitchFamily="18" charset="0"/>
                </a:rPr>
                <a:t> </a:t>
              </a:r>
              <a:r>
                <a:rPr lang="en-US" sz="4400" b="1" dirty="0" err="1">
                  <a:solidFill>
                    <a:srgbClr val="92D050"/>
                  </a:solidFill>
                  <a:cs typeface="Times New Roman" pitchFamily="18" charset="0"/>
                </a:rPr>
                <a:t>sắc</a:t>
              </a:r>
              <a:r>
                <a:rPr lang="en-US" sz="4400" b="1" dirty="0">
                  <a:solidFill>
                    <a:srgbClr val="92D050"/>
                  </a:solidFill>
                  <a:cs typeface="Times New Roman" pitchFamily="18" charset="0"/>
                </a:rPr>
                <a:t> </a:t>
              </a:r>
              <a:r>
                <a:rPr lang="en-US" sz="4400" b="1" dirty="0" err="1">
                  <a:solidFill>
                    <a:srgbClr val="92D050"/>
                  </a:solidFill>
                  <a:cs typeface="Times New Roman" pitchFamily="18" charset="0"/>
                </a:rPr>
                <a:t>nào</a:t>
              </a:r>
              <a:r>
                <a:rPr lang="en-US" sz="4400" b="1" dirty="0">
                  <a:solidFill>
                    <a:srgbClr val="92D050"/>
                  </a:solidFill>
                  <a:cs typeface="Times New Roman" pitchFamily="18" charset="0"/>
                </a:rPr>
                <a:t>?</a:t>
              </a:r>
            </a:p>
          </p:txBody>
        </p:sp>
        <p:sp>
          <p:nvSpPr>
            <p:cNvPr id="74759" name="Rectangle 7"/>
            <p:cNvSpPr>
              <a:spLocks noChangeArrowheads="1"/>
            </p:cNvSpPr>
            <p:nvPr/>
          </p:nvSpPr>
          <p:spPr bwMode="auto">
            <a:xfrm>
              <a:off x="3024" y="2242"/>
              <a:ext cx="2592"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endParaRPr lang="en-US" sz="2000" b="1" i="1">
                <a:solidFill>
                  <a:schemeClr val="bg1"/>
                </a:solidFill>
                <a:latin typeface=".VnTime" pitchFamily="34" charset="0"/>
              </a:endParaRPr>
            </a:p>
          </p:txBody>
        </p:sp>
        <p:sp>
          <p:nvSpPr>
            <p:cNvPr id="74760" name="WordArt 8"/>
            <p:cNvSpPr>
              <a:spLocks noChangeArrowheads="1" noChangeShapeType="1" noTextEdit="1"/>
            </p:cNvSpPr>
            <p:nvPr/>
          </p:nvSpPr>
          <p:spPr bwMode="auto">
            <a:xfrm>
              <a:off x="4080" y="970"/>
              <a:ext cx="414" cy="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FFFF"/>
                  </a:solidFill>
                  <a:latin typeface="Arial Black"/>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4757"/>
                                        </p:tgtEl>
                                        <p:attrNameLst>
                                          <p:attrName>style.visibility</p:attrName>
                                        </p:attrNameLst>
                                      </p:cBhvr>
                                      <p:to>
                                        <p:strVal val="visible"/>
                                      </p:to>
                                    </p:set>
                                    <p:animEffect transition="in" filter="checkerboard(across)">
                                      <p:cBhvr>
                                        <p:cTn id="7" dur="500"/>
                                        <p:tgtEl>
                                          <p:spTgt spid="747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nodeType="clickEffect">
                                  <p:stCondLst>
                                    <p:cond delay="0"/>
                                  </p:stCondLst>
                                  <p:childTnLst>
                                    <p:anim calcmode="lin" valueType="num">
                                      <p:cBhvr additive="base">
                                        <p:cTn id="11" dur="500"/>
                                        <p:tgtEl>
                                          <p:spTgt spid="74757"/>
                                        </p:tgtEl>
                                        <p:attrNameLst>
                                          <p:attrName>ppt_x</p:attrName>
                                        </p:attrNameLst>
                                      </p:cBhvr>
                                      <p:tavLst>
                                        <p:tav tm="0">
                                          <p:val>
                                            <p:strVal val="ppt_x"/>
                                          </p:val>
                                        </p:tav>
                                        <p:tav tm="100000">
                                          <p:val>
                                            <p:strVal val="ppt_x"/>
                                          </p:val>
                                        </p:tav>
                                      </p:tavLst>
                                    </p:anim>
                                    <p:anim calcmode="lin" valueType="num">
                                      <p:cBhvr additive="base">
                                        <p:cTn id="12" dur="500"/>
                                        <p:tgtEl>
                                          <p:spTgt spid="74757"/>
                                        </p:tgtEl>
                                        <p:attrNameLst>
                                          <p:attrName>ppt_y</p:attrName>
                                        </p:attrNameLst>
                                      </p:cBhvr>
                                      <p:tavLst>
                                        <p:tav tm="0">
                                          <p:val>
                                            <p:strVal val="ppt_y"/>
                                          </p:val>
                                        </p:tav>
                                        <p:tav tm="100000">
                                          <p:val>
                                            <p:strVal val="1+ppt_h/2"/>
                                          </p:val>
                                        </p:tav>
                                      </p:tavLst>
                                    </p:anim>
                                    <p:set>
                                      <p:cBhvr>
                                        <p:cTn id="13" dur="1" fill="hold">
                                          <p:stCondLst>
                                            <p:cond delay="499"/>
                                          </p:stCondLst>
                                        </p:cTn>
                                        <p:tgtEl>
                                          <p:spTgt spid="747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AutoShape 2"/>
          <p:cNvSpPr>
            <a:spLocks noChangeArrowheads="1"/>
          </p:cNvSpPr>
          <p:nvPr/>
        </p:nvSpPr>
        <p:spPr bwMode="auto">
          <a:xfrm>
            <a:off x="0" y="0"/>
            <a:ext cx="9144000" cy="6858000"/>
          </a:xfrm>
          <a:prstGeom prst="roundRect">
            <a:avLst>
              <a:gd name="adj" fmla="val 4532"/>
            </a:avLst>
          </a:prstGeom>
          <a:gradFill rotWithShape="1">
            <a:gsLst>
              <a:gs pos="0">
                <a:srgbClr val="005000"/>
              </a:gs>
              <a:gs pos="100000">
                <a:srgbClr val="005000">
                  <a:gamma/>
                  <a:shade val="46275"/>
                  <a:invGamma/>
                </a:srgbClr>
              </a:gs>
            </a:gsLst>
            <a:lin ang="5400000" scaled="1"/>
          </a:gradFill>
          <a:ln w="57150" cmpd="thickThin">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1800">
              <a:latin typeface=".VnTime" pitchFamily="34" charset="0"/>
            </a:endParaRPr>
          </a:p>
        </p:txBody>
      </p:sp>
      <p:sp>
        <p:nvSpPr>
          <p:cNvPr id="75780" name="Rectangle 4"/>
          <p:cNvSpPr>
            <a:spLocks noChangeArrowheads="1"/>
          </p:cNvSpPr>
          <p:nvPr/>
        </p:nvSpPr>
        <p:spPr bwMode="auto">
          <a:xfrm>
            <a:off x="4495800" y="4852710"/>
            <a:ext cx="4495800"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sz="2600" b="1" dirty="0">
                <a:solidFill>
                  <a:schemeClr val="bg1"/>
                </a:solidFill>
                <a:latin typeface=".VnTime" pitchFamily="34" charset="0"/>
              </a:rPr>
              <a:t>“ </a:t>
            </a:r>
            <a:r>
              <a:rPr lang="en-US" sz="2600" b="1" dirty="0">
                <a:solidFill>
                  <a:schemeClr val="bg1"/>
                </a:solidFill>
                <a:cs typeface="Times New Roman" pitchFamily="18" charset="0"/>
              </a:rPr>
              <a:t>…</a:t>
            </a:r>
            <a:r>
              <a:rPr lang="en-US" sz="2600" b="1" dirty="0" err="1">
                <a:solidFill>
                  <a:schemeClr val="bg1"/>
                </a:solidFill>
                <a:cs typeface="Times New Roman" pitchFamily="18" charset="0"/>
              </a:rPr>
              <a:t>khi</a:t>
            </a:r>
            <a:r>
              <a:rPr lang="en-US" sz="2600" b="1" dirty="0">
                <a:solidFill>
                  <a:schemeClr val="bg1"/>
                </a:solidFill>
                <a:cs typeface="Times New Roman" pitchFamily="18" charset="0"/>
              </a:rPr>
              <a:t> </a:t>
            </a:r>
            <a:r>
              <a:rPr lang="en-US" sz="2600" b="1" dirty="0" err="1">
                <a:solidFill>
                  <a:schemeClr val="bg1"/>
                </a:solidFill>
                <a:cs typeface="Times New Roman" pitchFamily="18" charset="0"/>
              </a:rPr>
              <a:t>đi</a:t>
            </a:r>
            <a:r>
              <a:rPr lang="en-US" sz="2600" b="1" dirty="0">
                <a:solidFill>
                  <a:schemeClr val="bg1"/>
                </a:solidFill>
                <a:cs typeface="Times New Roman" pitchFamily="18" charset="0"/>
              </a:rPr>
              <a:t> qua </a:t>
            </a:r>
            <a:r>
              <a:rPr lang="en-US" sz="2600" b="1" dirty="0" err="1">
                <a:solidFill>
                  <a:schemeClr val="bg1"/>
                </a:solidFill>
                <a:cs typeface="Times New Roman" pitchFamily="18" charset="0"/>
              </a:rPr>
              <a:t>những</a:t>
            </a:r>
            <a:r>
              <a:rPr lang="en-US" sz="2600" b="1" dirty="0">
                <a:solidFill>
                  <a:schemeClr val="bg1"/>
                </a:solidFill>
                <a:cs typeface="Times New Roman" pitchFamily="18" charset="0"/>
              </a:rPr>
              <a:t> </a:t>
            </a:r>
            <a:r>
              <a:rPr lang="en-US" sz="2600" b="1" dirty="0" err="1">
                <a:solidFill>
                  <a:srgbClr val="FFFF00"/>
                </a:solidFill>
                <a:cs typeface="Times New Roman" pitchFamily="18" charset="0"/>
              </a:rPr>
              <a:t>cánh</a:t>
            </a:r>
            <a:r>
              <a:rPr lang="en-US" sz="2600" b="1" dirty="0">
                <a:solidFill>
                  <a:srgbClr val="FFFF00"/>
                </a:solidFill>
                <a:cs typeface="Times New Roman" pitchFamily="18" charset="0"/>
              </a:rPr>
              <a:t> </a:t>
            </a:r>
            <a:r>
              <a:rPr lang="en-US" sz="2600" b="1" dirty="0" err="1">
                <a:solidFill>
                  <a:srgbClr val="FFFF00"/>
                </a:solidFill>
                <a:cs typeface="Times New Roman" pitchFamily="18" charset="0"/>
              </a:rPr>
              <a:t>đồng</a:t>
            </a:r>
            <a:r>
              <a:rPr lang="en-US" sz="2600" b="1" dirty="0">
                <a:solidFill>
                  <a:srgbClr val="FFFF00"/>
                </a:solidFill>
                <a:cs typeface="Times New Roman" pitchFamily="18" charset="0"/>
              </a:rPr>
              <a:t> </a:t>
            </a:r>
            <a:r>
              <a:rPr lang="en-US" sz="2600" b="1" dirty="0" err="1">
                <a:solidFill>
                  <a:srgbClr val="FFFF00"/>
                </a:solidFill>
                <a:cs typeface="Times New Roman" pitchFamily="18" charset="0"/>
              </a:rPr>
              <a:t>xanh</a:t>
            </a:r>
            <a:r>
              <a:rPr lang="en-US" sz="2600" b="1" dirty="0">
                <a:solidFill>
                  <a:schemeClr val="bg1"/>
                </a:solidFill>
                <a:cs typeface="Times New Roman" pitchFamily="18" charset="0"/>
              </a:rPr>
              <a:t>, </a:t>
            </a:r>
            <a:r>
              <a:rPr lang="en-US" sz="2600" b="1" dirty="0" err="1">
                <a:solidFill>
                  <a:schemeClr val="bg1"/>
                </a:solidFill>
                <a:cs typeface="Times New Roman" pitchFamily="18" charset="0"/>
              </a:rPr>
              <a:t>mà</a:t>
            </a:r>
            <a:r>
              <a:rPr lang="en-US" sz="2600" b="1" dirty="0">
                <a:solidFill>
                  <a:schemeClr val="bg1"/>
                </a:solidFill>
                <a:cs typeface="Times New Roman" pitchFamily="18" charset="0"/>
              </a:rPr>
              <a:t> </a:t>
            </a:r>
            <a:r>
              <a:rPr lang="en-US" sz="2600" b="1" dirty="0" err="1">
                <a:solidFill>
                  <a:schemeClr val="bg1"/>
                </a:solidFill>
                <a:cs typeface="Times New Roman" pitchFamily="18" charset="0"/>
              </a:rPr>
              <a:t>hạt</a:t>
            </a:r>
            <a:r>
              <a:rPr lang="en-US" sz="2600" b="1" dirty="0">
                <a:solidFill>
                  <a:schemeClr val="bg1"/>
                </a:solidFill>
                <a:cs typeface="Times New Roman" pitchFamily="18" charset="0"/>
              </a:rPr>
              <a:t> </a:t>
            </a:r>
            <a:r>
              <a:rPr lang="en-US" sz="2600" b="1" dirty="0" err="1">
                <a:solidFill>
                  <a:schemeClr val="bg1"/>
                </a:solidFill>
                <a:cs typeface="Times New Roman" pitchFamily="18" charset="0"/>
              </a:rPr>
              <a:t>thóc</a:t>
            </a:r>
            <a:r>
              <a:rPr lang="en-US" sz="2600" b="1" dirty="0">
                <a:solidFill>
                  <a:schemeClr val="bg1"/>
                </a:solidFill>
                <a:cs typeface="Times New Roman" pitchFamily="18" charset="0"/>
              </a:rPr>
              <a:t> </a:t>
            </a:r>
            <a:r>
              <a:rPr lang="en-US" sz="2600" b="1" dirty="0" err="1">
                <a:solidFill>
                  <a:schemeClr val="bg1"/>
                </a:solidFill>
                <a:cs typeface="Times New Roman" pitchFamily="18" charset="0"/>
              </a:rPr>
              <a:t>nếp</a:t>
            </a:r>
            <a:r>
              <a:rPr lang="en-US" sz="2600" b="1" dirty="0">
                <a:solidFill>
                  <a:schemeClr val="bg1"/>
                </a:solidFill>
                <a:cs typeface="Times New Roman" pitchFamily="18" charset="0"/>
              </a:rPr>
              <a:t> </a:t>
            </a:r>
            <a:r>
              <a:rPr lang="en-US" sz="2600" b="1" dirty="0" err="1">
                <a:solidFill>
                  <a:schemeClr val="bg1"/>
                </a:solidFill>
                <a:cs typeface="Times New Roman" pitchFamily="18" charset="0"/>
              </a:rPr>
              <a:t>đầu</a:t>
            </a:r>
            <a:r>
              <a:rPr lang="en-US" sz="2600" b="1" dirty="0">
                <a:solidFill>
                  <a:schemeClr val="bg1"/>
                </a:solidFill>
                <a:cs typeface="Times New Roman" pitchFamily="18" charset="0"/>
              </a:rPr>
              <a:t> </a:t>
            </a:r>
            <a:r>
              <a:rPr lang="en-US" sz="2600" b="1" dirty="0" err="1">
                <a:solidFill>
                  <a:schemeClr val="bg1"/>
                </a:solidFill>
                <a:cs typeface="Times New Roman" pitchFamily="18" charset="0"/>
              </a:rPr>
              <a:t>tiên</a:t>
            </a:r>
            <a:r>
              <a:rPr lang="en-US" sz="2600" b="1" dirty="0">
                <a:solidFill>
                  <a:schemeClr val="bg1"/>
                </a:solidFill>
                <a:cs typeface="Times New Roman" pitchFamily="18" charset="0"/>
              </a:rPr>
              <a:t> </a:t>
            </a:r>
            <a:r>
              <a:rPr lang="en-US" sz="2600" b="1" dirty="0" err="1">
                <a:solidFill>
                  <a:schemeClr val="bg1"/>
                </a:solidFill>
                <a:cs typeface="Times New Roman" pitchFamily="18" charset="0"/>
              </a:rPr>
              <a:t>làm</a:t>
            </a:r>
            <a:r>
              <a:rPr lang="en-US" sz="2600" b="1" dirty="0">
                <a:solidFill>
                  <a:schemeClr val="bg1"/>
                </a:solidFill>
                <a:cs typeface="Times New Roman" pitchFamily="18" charset="0"/>
              </a:rPr>
              <a:t> </a:t>
            </a:r>
            <a:r>
              <a:rPr lang="en-US" sz="2600" b="1" dirty="0" err="1">
                <a:solidFill>
                  <a:schemeClr val="bg1"/>
                </a:solidFill>
                <a:cs typeface="Times New Roman" pitchFamily="18" charset="0"/>
              </a:rPr>
              <a:t>trĩu</a:t>
            </a:r>
            <a:r>
              <a:rPr lang="en-US" sz="2600" b="1" dirty="0">
                <a:solidFill>
                  <a:schemeClr val="bg1"/>
                </a:solidFill>
                <a:cs typeface="Times New Roman" pitchFamily="18" charset="0"/>
              </a:rPr>
              <a:t> </a:t>
            </a:r>
            <a:r>
              <a:rPr lang="en-US" sz="2600" b="1" dirty="0" err="1">
                <a:solidFill>
                  <a:schemeClr val="bg1"/>
                </a:solidFill>
                <a:cs typeface="Times New Roman" pitchFamily="18" charset="0"/>
              </a:rPr>
              <a:t>thân</a:t>
            </a:r>
            <a:r>
              <a:rPr lang="en-US" sz="2600" b="1" dirty="0">
                <a:solidFill>
                  <a:schemeClr val="bg1"/>
                </a:solidFill>
                <a:cs typeface="Times New Roman" pitchFamily="18" charset="0"/>
              </a:rPr>
              <a:t> </a:t>
            </a:r>
            <a:r>
              <a:rPr lang="en-US" sz="2600" b="1" dirty="0" err="1">
                <a:solidFill>
                  <a:schemeClr val="bg1"/>
                </a:solidFill>
                <a:cs typeface="Times New Roman" pitchFamily="18" charset="0"/>
              </a:rPr>
              <a:t>lúa</a:t>
            </a:r>
            <a:r>
              <a:rPr lang="en-US" sz="2600" b="1" dirty="0">
                <a:solidFill>
                  <a:schemeClr val="bg1"/>
                </a:solidFill>
                <a:cs typeface="Times New Roman" pitchFamily="18" charset="0"/>
              </a:rPr>
              <a:t> </a:t>
            </a:r>
            <a:r>
              <a:rPr lang="en-US" sz="2600" b="1" dirty="0" err="1">
                <a:solidFill>
                  <a:schemeClr val="bg1"/>
                </a:solidFill>
                <a:cs typeface="Times New Roman" pitchFamily="18" charset="0"/>
              </a:rPr>
              <a:t>còn</a:t>
            </a:r>
            <a:r>
              <a:rPr lang="en-US" sz="2600" b="1" dirty="0">
                <a:solidFill>
                  <a:schemeClr val="bg1"/>
                </a:solidFill>
                <a:cs typeface="Times New Roman" pitchFamily="18" charset="0"/>
              </a:rPr>
              <a:t> </a:t>
            </a:r>
            <a:r>
              <a:rPr lang="en-US" sz="2600" b="1" dirty="0" err="1">
                <a:solidFill>
                  <a:schemeClr val="bg1"/>
                </a:solidFill>
                <a:cs typeface="Times New Roman" pitchFamily="18" charset="0"/>
              </a:rPr>
              <a:t>tươi</a:t>
            </a:r>
            <a:r>
              <a:rPr lang="en-US" sz="2600" b="1" dirty="0">
                <a:solidFill>
                  <a:schemeClr val="bg1"/>
                </a:solidFill>
                <a:cs typeface="Times New Roman" pitchFamily="18" charset="0"/>
              </a:rPr>
              <a:t>, </a:t>
            </a:r>
            <a:r>
              <a:rPr lang="en-US" sz="2600" b="1" dirty="0" err="1">
                <a:solidFill>
                  <a:schemeClr val="bg1"/>
                </a:solidFill>
                <a:cs typeface="Times New Roman" pitchFamily="18" charset="0"/>
              </a:rPr>
              <a:t>ngửi</a:t>
            </a:r>
            <a:r>
              <a:rPr lang="en-US" sz="2600" b="1" dirty="0">
                <a:solidFill>
                  <a:schemeClr val="bg1"/>
                </a:solidFill>
                <a:cs typeface="Times New Roman" pitchFamily="18" charset="0"/>
              </a:rPr>
              <a:t> </a:t>
            </a:r>
            <a:r>
              <a:rPr lang="en-US" sz="2600" b="1" dirty="0" err="1">
                <a:solidFill>
                  <a:schemeClr val="bg1"/>
                </a:solidFill>
                <a:cs typeface="Times New Roman" pitchFamily="18" charset="0"/>
              </a:rPr>
              <a:t>thấy</a:t>
            </a:r>
            <a:r>
              <a:rPr lang="en-US" sz="2600" b="1" dirty="0">
                <a:solidFill>
                  <a:schemeClr val="bg1"/>
                </a:solidFill>
                <a:cs typeface="Times New Roman" pitchFamily="18" charset="0"/>
              </a:rPr>
              <a:t> </a:t>
            </a:r>
            <a:r>
              <a:rPr lang="en-US" sz="2600" b="1" dirty="0" err="1">
                <a:solidFill>
                  <a:schemeClr val="bg1"/>
                </a:solidFill>
                <a:cs typeface="Times New Roman" pitchFamily="18" charset="0"/>
              </a:rPr>
              <a:t>mùi</a:t>
            </a:r>
            <a:r>
              <a:rPr lang="en-US" sz="2600" b="1" dirty="0">
                <a:solidFill>
                  <a:schemeClr val="bg1"/>
                </a:solidFill>
                <a:cs typeface="Times New Roman" pitchFamily="18" charset="0"/>
              </a:rPr>
              <a:t> </a:t>
            </a:r>
            <a:r>
              <a:rPr lang="en-US" sz="2600" b="1" dirty="0" err="1">
                <a:solidFill>
                  <a:schemeClr val="bg1"/>
                </a:solidFill>
                <a:cs typeface="Times New Roman" pitchFamily="18" charset="0"/>
              </a:rPr>
              <a:t>thơm</a:t>
            </a:r>
            <a:r>
              <a:rPr lang="en-US" sz="2600" b="1" dirty="0">
                <a:solidFill>
                  <a:schemeClr val="bg1"/>
                </a:solidFill>
                <a:cs typeface="Times New Roman" pitchFamily="18" charset="0"/>
              </a:rPr>
              <a:t> </a:t>
            </a:r>
            <a:r>
              <a:rPr lang="en-US" sz="2600" b="1" dirty="0" err="1">
                <a:solidFill>
                  <a:schemeClr val="bg1"/>
                </a:solidFill>
                <a:cs typeface="Times New Roman" pitchFamily="18" charset="0"/>
              </a:rPr>
              <a:t>mát</a:t>
            </a:r>
            <a:r>
              <a:rPr lang="en-US" sz="2600" b="1" dirty="0">
                <a:solidFill>
                  <a:schemeClr val="bg1"/>
                </a:solidFill>
                <a:cs typeface="Times New Roman" pitchFamily="18" charset="0"/>
              </a:rPr>
              <a:t> </a:t>
            </a:r>
            <a:r>
              <a:rPr lang="en-US" sz="2600" b="1" dirty="0" err="1">
                <a:solidFill>
                  <a:schemeClr val="bg1"/>
                </a:solidFill>
                <a:cs typeface="Times New Roman" pitchFamily="18" charset="0"/>
              </a:rPr>
              <a:t>của</a:t>
            </a:r>
            <a:r>
              <a:rPr lang="en-US" sz="2600" b="1" dirty="0">
                <a:solidFill>
                  <a:schemeClr val="bg1"/>
                </a:solidFill>
                <a:cs typeface="Times New Roman" pitchFamily="18" charset="0"/>
              </a:rPr>
              <a:t> </a:t>
            </a:r>
            <a:r>
              <a:rPr lang="en-US" sz="2600" b="1" dirty="0" err="1">
                <a:solidFill>
                  <a:srgbClr val="FFFF00"/>
                </a:solidFill>
                <a:cs typeface="Times New Roman" pitchFamily="18" charset="0"/>
              </a:rPr>
              <a:t>bông</a:t>
            </a:r>
            <a:r>
              <a:rPr lang="en-US" sz="2600" b="1" dirty="0">
                <a:solidFill>
                  <a:schemeClr val="bg1"/>
                </a:solidFill>
                <a:cs typeface="Times New Roman" pitchFamily="18" charset="0"/>
              </a:rPr>
              <a:t> </a:t>
            </a:r>
            <a:r>
              <a:rPr lang="en-US" sz="2600" b="1" dirty="0" err="1">
                <a:solidFill>
                  <a:srgbClr val="FFFF00"/>
                </a:solidFill>
                <a:cs typeface="Times New Roman" pitchFamily="18" charset="0"/>
              </a:rPr>
              <a:t>lúa</a:t>
            </a:r>
            <a:r>
              <a:rPr lang="en-US" sz="2600" b="1" dirty="0">
                <a:solidFill>
                  <a:srgbClr val="FFFF00"/>
                </a:solidFill>
                <a:cs typeface="Times New Roman" pitchFamily="18" charset="0"/>
              </a:rPr>
              <a:t> non </a:t>
            </a:r>
            <a:r>
              <a:rPr lang="en-US" sz="2600" b="1" dirty="0" err="1">
                <a:solidFill>
                  <a:schemeClr val="bg1"/>
                </a:solidFill>
                <a:cs typeface="Times New Roman" pitchFamily="18" charset="0"/>
              </a:rPr>
              <a:t>không</a:t>
            </a:r>
            <a:r>
              <a:rPr lang="en-US" sz="2600" b="1" dirty="0">
                <a:solidFill>
                  <a:schemeClr val="bg1"/>
                </a:solidFill>
                <a:cs typeface="Times New Roman" pitchFamily="18" charset="0"/>
              </a:rPr>
              <a:t> ?”</a:t>
            </a:r>
          </a:p>
        </p:txBody>
      </p:sp>
      <p:sp>
        <p:nvSpPr>
          <p:cNvPr id="75781" name="Text Box 5"/>
          <p:cNvSpPr txBox="1">
            <a:spLocks noChangeArrowheads="1"/>
          </p:cNvSpPr>
          <p:nvPr/>
        </p:nvSpPr>
        <p:spPr bwMode="auto">
          <a:xfrm>
            <a:off x="152400" y="4953000"/>
            <a:ext cx="44958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a:solidFill>
                  <a:schemeClr val="bg1"/>
                </a:solidFill>
                <a:latin typeface=".VnTime" pitchFamily="34" charset="0"/>
              </a:rPr>
              <a:t>“</a:t>
            </a:r>
            <a:r>
              <a:rPr lang="en-US" sz="2800" b="1" dirty="0" err="1">
                <a:solidFill>
                  <a:schemeClr val="bg1"/>
                </a:solidFill>
                <a:cs typeface="Times New Roman" pitchFamily="18" charset="0"/>
              </a:rPr>
              <a:t>Cơn</a:t>
            </a:r>
            <a:r>
              <a:rPr lang="en-US" sz="2800" b="1" dirty="0">
                <a:solidFill>
                  <a:schemeClr val="bg1"/>
                </a:solidFill>
                <a:cs typeface="Times New Roman" pitchFamily="18" charset="0"/>
              </a:rPr>
              <a:t> </a:t>
            </a:r>
            <a:r>
              <a:rPr lang="en-US" sz="2800" b="1" dirty="0" err="1">
                <a:solidFill>
                  <a:schemeClr val="bg1"/>
                </a:solidFill>
                <a:cs typeface="Times New Roman" pitchFamily="18" charset="0"/>
              </a:rPr>
              <a:t>gió</a:t>
            </a:r>
            <a:r>
              <a:rPr lang="en-US" sz="2800" b="1" dirty="0">
                <a:solidFill>
                  <a:schemeClr val="bg1"/>
                </a:solidFill>
                <a:cs typeface="Times New Roman" pitchFamily="18" charset="0"/>
              </a:rPr>
              <a:t> </a:t>
            </a:r>
            <a:r>
              <a:rPr lang="en-US" sz="2800" b="1" dirty="0" err="1">
                <a:solidFill>
                  <a:schemeClr val="bg1"/>
                </a:solidFill>
                <a:cs typeface="Times New Roman" pitchFamily="18" charset="0"/>
              </a:rPr>
              <a:t>mùa</a:t>
            </a:r>
            <a:r>
              <a:rPr lang="en-US" sz="2800" b="1" dirty="0">
                <a:solidFill>
                  <a:schemeClr val="bg1"/>
                </a:solidFill>
                <a:cs typeface="Times New Roman" pitchFamily="18" charset="0"/>
              </a:rPr>
              <a:t> </a:t>
            </a:r>
            <a:r>
              <a:rPr lang="en-US" sz="2800" b="1" dirty="0" err="1">
                <a:solidFill>
                  <a:schemeClr val="bg1"/>
                </a:solidFill>
                <a:cs typeface="Times New Roman" pitchFamily="18" charset="0"/>
              </a:rPr>
              <a:t>hạ</a:t>
            </a:r>
            <a:r>
              <a:rPr lang="en-US" sz="2800" b="1" dirty="0">
                <a:solidFill>
                  <a:schemeClr val="bg1"/>
                </a:solidFill>
                <a:cs typeface="Times New Roman" pitchFamily="18" charset="0"/>
              </a:rPr>
              <a:t> </a:t>
            </a:r>
            <a:r>
              <a:rPr lang="en-US" sz="2800" b="1" dirty="0" err="1">
                <a:solidFill>
                  <a:schemeClr val="bg1"/>
                </a:solidFill>
                <a:cs typeface="Times New Roman" pitchFamily="18" charset="0"/>
              </a:rPr>
              <a:t>lướt</a:t>
            </a:r>
            <a:r>
              <a:rPr lang="en-US" sz="2800" b="1" dirty="0">
                <a:solidFill>
                  <a:schemeClr val="bg1"/>
                </a:solidFill>
                <a:cs typeface="Times New Roman" pitchFamily="18" charset="0"/>
              </a:rPr>
              <a:t> qua </a:t>
            </a:r>
            <a:r>
              <a:rPr lang="en-US" sz="2800" b="1" dirty="0" err="1">
                <a:solidFill>
                  <a:srgbClr val="FFFF00"/>
                </a:solidFill>
                <a:cs typeface="Times New Roman" pitchFamily="18" charset="0"/>
              </a:rPr>
              <a:t>vừng</a:t>
            </a:r>
            <a:r>
              <a:rPr lang="en-US" sz="2800" b="1" dirty="0">
                <a:solidFill>
                  <a:srgbClr val="FFFF00"/>
                </a:solidFill>
                <a:cs typeface="Times New Roman" pitchFamily="18" charset="0"/>
              </a:rPr>
              <a:t> </a:t>
            </a:r>
            <a:r>
              <a:rPr lang="en-US" sz="2800" b="1" dirty="0" err="1">
                <a:solidFill>
                  <a:srgbClr val="FFFF00"/>
                </a:solidFill>
                <a:cs typeface="Times New Roman" pitchFamily="18" charset="0"/>
              </a:rPr>
              <a:t>sen</a:t>
            </a:r>
            <a:r>
              <a:rPr lang="en-US" sz="2800" b="1" dirty="0">
                <a:solidFill>
                  <a:schemeClr val="bg1"/>
                </a:solidFill>
                <a:cs typeface="Times New Roman" pitchFamily="18" charset="0"/>
              </a:rPr>
              <a:t> </a:t>
            </a:r>
            <a:r>
              <a:rPr lang="en-US" sz="2800" b="1" dirty="0" err="1">
                <a:solidFill>
                  <a:schemeClr val="bg1"/>
                </a:solidFill>
                <a:cs typeface="Times New Roman" pitchFamily="18" charset="0"/>
              </a:rPr>
              <a:t>trên</a:t>
            </a:r>
            <a:r>
              <a:rPr lang="en-US" sz="2800" b="1" dirty="0">
                <a:solidFill>
                  <a:schemeClr val="bg1"/>
                </a:solidFill>
                <a:cs typeface="Times New Roman" pitchFamily="18" charset="0"/>
              </a:rPr>
              <a:t> </a:t>
            </a:r>
            <a:r>
              <a:rPr lang="en-US" sz="2800" b="1" dirty="0" err="1">
                <a:solidFill>
                  <a:schemeClr val="bg1"/>
                </a:solidFill>
                <a:cs typeface="Times New Roman" pitchFamily="18" charset="0"/>
              </a:rPr>
              <a:t>hồ</a:t>
            </a:r>
            <a:r>
              <a:rPr lang="en-US" sz="2800" b="1" dirty="0">
                <a:solidFill>
                  <a:schemeClr val="bg1"/>
                </a:solidFill>
                <a:cs typeface="Times New Roman" pitchFamily="18" charset="0"/>
              </a:rPr>
              <a:t> , </a:t>
            </a:r>
            <a:r>
              <a:rPr lang="en-US" sz="2800" b="1" dirty="0" err="1">
                <a:solidFill>
                  <a:schemeClr val="bg1"/>
                </a:solidFill>
                <a:cs typeface="Times New Roman" pitchFamily="18" charset="0"/>
              </a:rPr>
              <a:t>nhuần</a:t>
            </a:r>
            <a:r>
              <a:rPr lang="en-US" sz="2800" b="1" dirty="0">
                <a:solidFill>
                  <a:schemeClr val="bg1"/>
                </a:solidFill>
                <a:cs typeface="Times New Roman" pitchFamily="18" charset="0"/>
              </a:rPr>
              <a:t> </a:t>
            </a:r>
            <a:r>
              <a:rPr lang="en-US" sz="2800" b="1" dirty="0" err="1">
                <a:solidFill>
                  <a:schemeClr val="bg1"/>
                </a:solidFill>
                <a:cs typeface="Times New Roman" pitchFamily="18" charset="0"/>
              </a:rPr>
              <a:t>thấm</a:t>
            </a:r>
            <a:r>
              <a:rPr lang="en-US" sz="2800" b="1" dirty="0">
                <a:solidFill>
                  <a:schemeClr val="bg1"/>
                </a:solidFill>
                <a:cs typeface="Times New Roman" pitchFamily="18" charset="0"/>
              </a:rPr>
              <a:t> </a:t>
            </a:r>
            <a:r>
              <a:rPr lang="en-US" sz="2800" b="1" dirty="0" err="1">
                <a:solidFill>
                  <a:schemeClr val="bg1"/>
                </a:solidFill>
                <a:cs typeface="Times New Roman" pitchFamily="18" charset="0"/>
              </a:rPr>
              <a:t>cái</a:t>
            </a:r>
            <a:r>
              <a:rPr lang="en-US" sz="2800" b="1" dirty="0">
                <a:solidFill>
                  <a:schemeClr val="bg1"/>
                </a:solidFill>
                <a:cs typeface="Times New Roman" pitchFamily="18" charset="0"/>
              </a:rPr>
              <a:t> </a:t>
            </a:r>
            <a:r>
              <a:rPr lang="en-US" sz="2800" b="1" dirty="0" err="1">
                <a:solidFill>
                  <a:schemeClr val="bg1"/>
                </a:solidFill>
                <a:cs typeface="Times New Roman" pitchFamily="18" charset="0"/>
              </a:rPr>
              <a:t>hương</a:t>
            </a:r>
            <a:r>
              <a:rPr lang="en-US" sz="2800" b="1" dirty="0">
                <a:solidFill>
                  <a:schemeClr val="bg1"/>
                </a:solidFill>
                <a:cs typeface="Times New Roman" pitchFamily="18" charset="0"/>
              </a:rPr>
              <a:t> </a:t>
            </a:r>
            <a:r>
              <a:rPr lang="en-US" sz="2800" b="1" dirty="0" err="1">
                <a:solidFill>
                  <a:schemeClr val="bg1"/>
                </a:solidFill>
                <a:cs typeface="Times New Roman" pitchFamily="18" charset="0"/>
              </a:rPr>
              <a:t>thơm</a:t>
            </a:r>
            <a:r>
              <a:rPr lang="en-US" sz="2800" b="1" dirty="0">
                <a:solidFill>
                  <a:schemeClr val="bg1"/>
                </a:solidFill>
                <a:cs typeface="Times New Roman" pitchFamily="18" charset="0"/>
              </a:rPr>
              <a:t> </a:t>
            </a:r>
            <a:r>
              <a:rPr lang="en-US" sz="2800" b="1" dirty="0" err="1">
                <a:solidFill>
                  <a:schemeClr val="bg1"/>
                </a:solidFill>
                <a:cs typeface="Times New Roman" pitchFamily="18" charset="0"/>
              </a:rPr>
              <a:t>của</a:t>
            </a:r>
            <a:r>
              <a:rPr lang="en-US" sz="2800" b="1" dirty="0">
                <a:solidFill>
                  <a:schemeClr val="bg1"/>
                </a:solidFill>
                <a:cs typeface="Times New Roman" pitchFamily="18" charset="0"/>
              </a:rPr>
              <a:t> </a:t>
            </a:r>
            <a:r>
              <a:rPr lang="en-US" sz="2800" b="1" dirty="0" err="1">
                <a:solidFill>
                  <a:schemeClr val="bg1"/>
                </a:solidFill>
                <a:cs typeface="Times New Roman" pitchFamily="18" charset="0"/>
              </a:rPr>
              <a:t>lá</a:t>
            </a:r>
            <a:r>
              <a:rPr lang="en-US" sz="2800" b="1" dirty="0">
                <a:solidFill>
                  <a:schemeClr val="bg1"/>
                </a:solidFill>
                <a:cs typeface="Times New Roman" pitchFamily="18" charset="0"/>
              </a:rPr>
              <a:t>”</a:t>
            </a:r>
          </a:p>
        </p:txBody>
      </p:sp>
      <p:sp>
        <p:nvSpPr>
          <p:cNvPr id="7578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523520" tIns="80937" rIns="0" bIns="0" anchor="ctr">
            <a:spAutoFit/>
          </a:bodyPr>
          <a:lstStyle/>
          <a:p>
            <a:endParaRPr lang="en-US"/>
          </a:p>
        </p:txBody>
      </p:sp>
      <p:sp>
        <p:nvSpPr>
          <p:cNvPr id="75783"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523520" tIns="80937" rIns="0" bIns="0" anchor="ctr">
            <a:spAutoFit/>
          </a:bodyPr>
          <a:lstStyle/>
          <a:p>
            <a:endParaRPr lang="en-US"/>
          </a:p>
        </p:txBody>
      </p:sp>
      <p:sp>
        <p:nvSpPr>
          <p:cNvPr id="7578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523520" tIns="80937" rIns="0" bIns="0" anchor="ctr">
            <a:spAutoFit/>
          </a:bodyPr>
          <a:lstStyle/>
          <a:p>
            <a:endParaRPr lang="en-US"/>
          </a:p>
        </p:txBody>
      </p:sp>
      <p:pic>
        <p:nvPicPr>
          <p:cNvPr id="75785" name="Picture 9" descr="DSC_57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4572000" cy="4953000"/>
          </a:xfrm>
          <a:prstGeom prst="rect">
            <a:avLst/>
          </a:prstGeom>
          <a:noFill/>
          <a:extLst>
            <a:ext uri="{909E8E84-426E-40DD-AFC4-6F175D3DCCD1}">
              <a14:hiddenFill xmlns:a14="http://schemas.microsoft.com/office/drawing/2010/main">
                <a:solidFill>
                  <a:srgbClr val="FFFFFF"/>
                </a:solidFill>
              </a14:hiddenFill>
            </a:ext>
          </a:extLst>
        </p:spPr>
      </p:pic>
      <p:sp>
        <p:nvSpPr>
          <p:cNvPr id="75787" name="Line 11"/>
          <p:cNvSpPr>
            <a:spLocks noChangeShapeType="1"/>
          </p:cNvSpPr>
          <p:nvPr/>
        </p:nvSpPr>
        <p:spPr bwMode="auto">
          <a:xfrm>
            <a:off x="4495800" y="4038600"/>
            <a:ext cx="0" cy="28194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75788" name="Picture 12" descr="MIX350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0"/>
            <a:ext cx="4648200" cy="4876800"/>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5781"/>
                                        </p:tgtEl>
                                        <p:attrNameLst>
                                          <p:attrName>style.visibility</p:attrName>
                                        </p:attrNameLst>
                                      </p:cBhvr>
                                      <p:to>
                                        <p:strVal val="visible"/>
                                      </p:to>
                                    </p:set>
                                    <p:animEffect transition="in" filter="checkerboard(across)">
                                      <p:cBhvr>
                                        <p:cTn id="7" dur="500"/>
                                        <p:tgtEl>
                                          <p:spTgt spid="757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75785"/>
                                        </p:tgtEl>
                                        <p:attrNameLst>
                                          <p:attrName>style.visibility</p:attrName>
                                        </p:attrNameLst>
                                      </p:cBhvr>
                                      <p:to>
                                        <p:strVal val="visible"/>
                                      </p:to>
                                    </p:set>
                                    <p:anim calcmode="lin" valueType="num">
                                      <p:cBhvr additive="base">
                                        <p:cTn id="12" dur="500" fill="hold"/>
                                        <p:tgtEl>
                                          <p:spTgt spid="75785"/>
                                        </p:tgtEl>
                                        <p:attrNameLst>
                                          <p:attrName>ppt_x</p:attrName>
                                        </p:attrNameLst>
                                      </p:cBhvr>
                                      <p:tavLst>
                                        <p:tav tm="0">
                                          <p:val>
                                            <p:strVal val="#ppt_x"/>
                                          </p:val>
                                        </p:tav>
                                        <p:tav tm="100000">
                                          <p:val>
                                            <p:strVal val="#ppt_x"/>
                                          </p:val>
                                        </p:tav>
                                      </p:tavLst>
                                    </p:anim>
                                    <p:anim calcmode="lin" valueType="num">
                                      <p:cBhvr additive="base">
                                        <p:cTn id="13" dur="500" fill="hold"/>
                                        <p:tgtEl>
                                          <p:spTgt spid="7578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5780"/>
                                        </p:tgtEl>
                                        <p:attrNameLst>
                                          <p:attrName>style.visibility</p:attrName>
                                        </p:attrNameLst>
                                      </p:cBhvr>
                                      <p:to>
                                        <p:strVal val="visible"/>
                                      </p:to>
                                    </p:set>
                                    <p:animEffect transition="in" filter="blinds(horizontal)">
                                      <p:cBhvr>
                                        <p:cTn id="18" dur="500"/>
                                        <p:tgtEl>
                                          <p:spTgt spid="7578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nodeType="clickEffect">
                                  <p:stCondLst>
                                    <p:cond delay="0"/>
                                  </p:stCondLst>
                                  <p:childTnLst>
                                    <p:set>
                                      <p:cBhvr>
                                        <p:cTn id="22" dur="1" fill="hold">
                                          <p:stCondLst>
                                            <p:cond delay="0"/>
                                          </p:stCondLst>
                                        </p:cTn>
                                        <p:tgtEl>
                                          <p:spTgt spid="75788"/>
                                        </p:tgtEl>
                                        <p:attrNameLst>
                                          <p:attrName>style.visibility</p:attrName>
                                        </p:attrNameLst>
                                      </p:cBhvr>
                                      <p:to>
                                        <p:strVal val="visible"/>
                                      </p:to>
                                    </p:set>
                                    <p:animEffect transition="in" filter="diamond(in)">
                                      <p:cBhvr>
                                        <p:cTn id="23" dur="2000"/>
                                        <p:tgtEl>
                                          <p:spTgt spid="75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p:bldP spid="75781"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2955925" y="29860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2000"/>
          </a:p>
        </p:txBody>
      </p:sp>
      <p:sp>
        <p:nvSpPr>
          <p:cNvPr id="8199" name="Text Box 7"/>
          <p:cNvSpPr txBox="1">
            <a:spLocks noChangeArrowheads="1"/>
          </p:cNvSpPr>
          <p:nvPr/>
        </p:nvSpPr>
        <p:spPr bwMode="auto">
          <a:xfrm>
            <a:off x="304800" y="228600"/>
            <a:ext cx="236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000"/>
          </a:p>
        </p:txBody>
      </p:sp>
      <p:sp>
        <p:nvSpPr>
          <p:cNvPr id="8206" name="Line 14"/>
          <p:cNvSpPr>
            <a:spLocks noChangeShapeType="1"/>
          </p:cNvSpPr>
          <p:nvPr/>
        </p:nvSpPr>
        <p:spPr bwMode="auto">
          <a:xfrm>
            <a:off x="3733800" y="838200"/>
            <a:ext cx="0" cy="579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7" name="Text Box 15">
            <a:hlinkClick r:id="rId2" action="ppaction://hlinksldjump"/>
          </p:cNvPr>
          <p:cNvSpPr txBox="1">
            <a:spLocks noChangeArrowheads="1"/>
          </p:cNvSpPr>
          <p:nvPr/>
        </p:nvSpPr>
        <p:spPr bwMode="auto">
          <a:xfrm>
            <a:off x="-87923" y="2698513"/>
            <a:ext cx="435512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b="1" dirty="0" smtClean="0">
                <a:solidFill>
                  <a:srgbClr val="0000FF"/>
                </a:solidFill>
              </a:rPr>
              <a:t>1.Nguồn </a:t>
            </a:r>
            <a:r>
              <a:rPr lang="en-US" sz="3200" b="1" dirty="0" err="1">
                <a:solidFill>
                  <a:srgbClr val="0000FF"/>
                </a:solidFill>
              </a:rPr>
              <a:t>gốc</a:t>
            </a:r>
            <a:r>
              <a:rPr lang="en-US" sz="3200" b="1" dirty="0">
                <a:solidFill>
                  <a:srgbClr val="0000FF"/>
                </a:solidFill>
              </a:rPr>
              <a:t> </a:t>
            </a:r>
            <a:r>
              <a:rPr lang="en-US" sz="3200" b="1" dirty="0" err="1">
                <a:solidFill>
                  <a:srgbClr val="0000FF"/>
                </a:solidFill>
              </a:rPr>
              <a:t>của</a:t>
            </a:r>
            <a:r>
              <a:rPr lang="en-US" sz="3200" b="1" dirty="0">
                <a:solidFill>
                  <a:srgbClr val="0000FF"/>
                </a:solidFill>
              </a:rPr>
              <a:t> </a:t>
            </a:r>
            <a:r>
              <a:rPr lang="en-US" sz="3200" b="1" dirty="0" err="1">
                <a:solidFill>
                  <a:srgbClr val="0000FF"/>
                </a:solidFill>
              </a:rPr>
              <a:t>cốm</a:t>
            </a:r>
            <a:r>
              <a:rPr lang="en-US" sz="3200" b="1" dirty="0">
                <a:solidFill>
                  <a:srgbClr val="0000FF"/>
                </a:solidFill>
              </a:rPr>
              <a:t>:</a:t>
            </a:r>
          </a:p>
        </p:txBody>
      </p:sp>
      <p:sp>
        <p:nvSpPr>
          <p:cNvPr id="8246" name="Text Box 54"/>
          <p:cNvSpPr txBox="1">
            <a:spLocks noChangeArrowheads="1"/>
          </p:cNvSpPr>
          <p:nvPr/>
        </p:nvSpPr>
        <p:spPr bwMode="auto">
          <a:xfrm>
            <a:off x="3810000" y="4038600"/>
            <a:ext cx="5334000" cy="2667000"/>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b="1"/>
              <a:t>- </a:t>
            </a:r>
            <a:r>
              <a:rPr lang="en-US" sz="2800" b="1"/>
              <a:t>Trong cái vỏ xanh, có  giọt sữa trắng thơm, phảng phất hương vị ngàn hoa cỏ, giọt sữa dần đông lại, bông lúa càng cong xuống, nặng vì cái chất quí trong sạch của Trời.</a:t>
            </a:r>
          </a:p>
        </p:txBody>
      </p:sp>
      <p:sp>
        <p:nvSpPr>
          <p:cNvPr id="8249" name="Text Box 57"/>
          <p:cNvSpPr txBox="1">
            <a:spLocks noChangeArrowheads="1"/>
          </p:cNvSpPr>
          <p:nvPr/>
        </p:nvSpPr>
        <p:spPr bwMode="auto">
          <a:xfrm>
            <a:off x="3962400" y="838200"/>
            <a:ext cx="5181600" cy="52324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dirty="0" err="1"/>
              <a:t>Tác</a:t>
            </a:r>
            <a:r>
              <a:rPr lang="en-US" b="1" dirty="0"/>
              <a:t> </a:t>
            </a:r>
            <a:r>
              <a:rPr lang="en-US" b="1" dirty="0" err="1"/>
              <a:t>giả</a:t>
            </a:r>
            <a:r>
              <a:rPr lang="en-US" b="1" dirty="0"/>
              <a:t> </a:t>
            </a:r>
            <a:r>
              <a:rPr lang="en-US" b="1" dirty="0" err="1"/>
              <a:t>đã</a:t>
            </a:r>
            <a:r>
              <a:rPr lang="en-US" b="1" dirty="0"/>
              <a:t> </a:t>
            </a:r>
            <a:r>
              <a:rPr lang="en-US" b="1" dirty="0" err="1"/>
              <a:t>huy</a:t>
            </a:r>
            <a:r>
              <a:rPr lang="en-US" b="1" dirty="0"/>
              <a:t> </a:t>
            </a:r>
            <a:r>
              <a:rPr lang="en-US" b="1" dirty="0" err="1"/>
              <a:t>động</a:t>
            </a:r>
            <a:r>
              <a:rPr lang="en-US" b="1" dirty="0"/>
              <a:t> </a:t>
            </a:r>
            <a:r>
              <a:rPr lang="en-US" b="1" dirty="0" err="1"/>
              <a:t>nhiều</a:t>
            </a:r>
            <a:r>
              <a:rPr lang="en-US" b="1" dirty="0"/>
              <a:t> </a:t>
            </a:r>
            <a:r>
              <a:rPr lang="en-US" b="1" dirty="0" err="1"/>
              <a:t>giác</a:t>
            </a:r>
            <a:r>
              <a:rPr lang="en-US" b="1" dirty="0"/>
              <a:t> </a:t>
            </a:r>
            <a:r>
              <a:rPr lang="en-US" b="1" dirty="0" err="1"/>
              <a:t>quan</a:t>
            </a:r>
            <a:r>
              <a:rPr lang="en-US" b="1" dirty="0"/>
              <a:t> </a:t>
            </a:r>
            <a:r>
              <a:rPr lang="en-US" b="1" dirty="0" err="1"/>
              <a:t>để</a:t>
            </a:r>
            <a:r>
              <a:rPr lang="en-US" b="1" dirty="0"/>
              <a:t> </a:t>
            </a:r>
            <a:r>
              <a:rPr lang="en-US" b="1" dirty="0" err="1"/>
              <a:t>cảm</a:t>
            </a:r>
            <a:r>
              <a:rPr lang="en-US" b="1" dirty="0"/>
              <a:t> </a:t>
            </a:r>
            <a:r>
              <a:rPr lang="en-US" b="1" dirty="0" err="1"/>
              <a:t>nhận</a:t>
            </a:r>
            <a:r>
              <a:rPr lang="en-US" b="1" dirty="0"/>
              <a:t> </a:t>
            </a:r>
            <a:r>
              <a:rPr lang="en-US" b="1" dirty="0" err="1"/>
              <a:t>đối</a:t>
            </a:r>
            <a:r>
              <a:rPr lang="en-US" b="1" dirty="0"/>
              <a:t> </a:t>
            </a:r>
            <a:r>
              <a:rPr lang="en-US" b="1" dirty="0" err="1"/>
              <a:t>tượng</a:t>
            </a:r>
            <a:r>
              <a:rPr lang="en-US" b="1" dirty="0"/>
              <a:t>, </a:t>
            </a:r>
            <a:r>
              <a:rPr lang="en-US" b="1" dirty="0" err="1">
                <a:solidFill>
                  <a:srgbClr val="0000FF"/>
                </a:solidFill>
              </a:rPr>
              <a:t>đặc</a:t>
            </a:r>
            <a:r>
              <a:rPr lang="en-US" b="1" dirty="0">
                <a:solidFill>
                  <a:srgbClr val="0000FF"/>
                </a:solidFill>
              </a:rPr>
              <a:t> </a:t>
            </a:r>
            <a:r>
              <a:rPr lang="en-US" b="1" dirty="0" err="1">
                <a:solidFill>
                  <a:srgbClr val="0000FF"/>
                </a:solidFill>
              </a:rPr>
              <a:t>biệt</a:t>
            </a:r>
            <a:r>
              <a:rPr lang="en-US" b="1" dirty="0">
                <a:solidFill>
                  <a:srgbClr val="0000FF"/>
                </a:solidFill>
              </a:rPr>
              <a:t> </a:t>
            </a:r>
            <a:r>
              <a:rPr lang="en-US" b="1" dirty="0" err="1">
                <a:solidFill>
                  <a:srgbClr val="0000FF"/>
                </a:solidFill>
              </a:rPr>
              <a:t>là</a:t>
            </a:r>
            <a:r>
              <a:rPr lang="en-US" b="1" dirty="0">
                <a:solidFill>
                  <a:srgbClr val="0000FF"/>
                </a:solidFill>
              </a:rPr>
              <a:t> </a:t>
            </a:r>
            <a:r>
              <a:rPr lang="en-US" b="1" dirty="0" err="1">
                <a:solidFill>
                  <a:srgbClr val="0000FF"/>
                </a:solidFill>
              </a:rPr>
              <a:t>dùng</a:t>
            </a:r>
            <a:r>
              <a:rPr lang="en-US" b="1" dirty="0">
                <a:solidFill>
                  <a:srgbClr val="0000FF"/>
                </a:solidFill>
              </a:rPr>
              <a:t> </a:t>
            </a:r>
            <a:r>
              <a:rPr lang="en-US" b="1" dirty="0" err="1">
                <a:solidFill>
                  <a:srgbClr val="0000FF"/>
                </a:solidFill>
              </a:rPr>
              <a:t>khứu</a:t>
            </a:r>
            <a:r>
              <a:rPr lang="en-US" b="1" dirty="0">
                <a:solidFill>
                  <a:srgbClr val="0000FF"/>
                </a:solidFill>
              </a:rPr>
              <a:t> </a:t>
            </a:r>
            <a:r>
              <a:rPr lang="en-US" b="1" dirty="0" err="1">
                <a:solidFill>
                  <a:srgbClr val="0000FF"/>
                </a:solidFill>
              </a:rPr>
              <a:t>giác</a:t>
            </a:r>
            <a:r>
              <a:rPr lang="en-US" b="1" dirty="0">
                <a:solidFill>
                  <a:srgbClr val="0000FF"/>
                </a:solidFill>
              </a:rPr>
              <a:t> </a:t>
            </a:r>
            <a:r>
              <a:rPr lang="en-US" b="1" dirty="0" err="1">
                <a:solidFill>
                  <a:srgbClr val="0000FF"/>
                </a:solidFill>
              </a:rPr>
              <a:t>để</a:t>
            </a:r>
            <a:r>
              <a:rPr lang="en-US" b="1" dirty="0">
                <a:solidFill>
                  <a:srgbClr val="0000FF"/>
                </a:solidFill>
              </a:rPr>
              <a:t> </a:t>
            </a:r>
            <a:r>
              <a:rPr lang="en-US" b="1" dirty="0" err="1">
                <a:solidFill>
                  <a:srgbClr val="0000FF"/>
                </a:solidFill>
              </a:rPr>
              <a:t>cảm</a:t>
            </a:r>
            <a:r>
              <a:rPr lang="en-US" b="1" dirty="0">
                <a:solidFill>
                  <a:srgbClr val="0000FF"/>
                </a:solidFill>
              </a:rPr>
              <a:t> </a:t>
            </a:r>
            <a:r>
              <a:rPr lang="en-US" b="1" dirty="0" err="1">
                <a:solidFill>
                  <a:srgbClr val="0000FF"/>
                </a:solidFill>
              </a:rPr>
              <a:t>nhận</a:t>
            </a:r>
            <a:r>
              <a:rPr lang="en-US" b="1" dirty="0">
                <a:solidFill>
                  <a:srgbClr val="0000FF"/>
                </a:solidFill>
              </a:rPr>
              <a:t> </a:t>
            </a:r>
            <a:r>
              <a:rPr lang="en-US" b="1" dirty="0" err="1">
                <a:solidFill>
                  <a:srgbClr val="0000FF"/>
                </a:solidFill>
              </a:rPr>
              <a:t>hương</a:t>
            </a:r>
            <a:r>
              <a:rPr lang="en-US" b="1" dirty="0">
                <a:solidFill>
                  <a:srgbClr val="0000FF"/>
                </a:solidFill>
              </a:rPr>
              <a:t> </a:t>
            </a:r>
            <a:r>
              <a:rPr lang="en-US" b="1" dirty="0" err="1">
                <a:solidFill>
                  <a:srgbClr val="0000FF"/>
                </a:solidFill>
              </a:rPr>
              <a:t>vị</a:t>
            </a:r>
            <a:r>
              <a:rPr lang="en-US" b="1" dirty="0">
                <a:solidFill>
                  <a:srgbClr val="0000FF"/>
                </a:solidFill>
              </a:rPr>
              <a:t>. . .</a:t>
            </a:r>
          </a:p>
          <a:p>
            <a:r>
              <a:rPr lang="en-US" b="1" dirty="0"/>
              <a:t> </a:t>
            </a:r>
            <a:r>
              <a:rPr lang="en-US" b="1" dirty="0" err="1">
                <a:sym typeface="Wingdings" pitchFamily="2" charset="2"/>
              </a:rPr>
              <a:t>Cách</a:t>
            </a:r>
            <a:r>
              <a:rPr lang="en-US" b="1" dirty="0">
                <a:sym typeface="Wingdings" pitchFamily="2" charset="2"/>
              </a:rPr>
              <a:t> </a:t>
            </a:r>
            <a:r>
              <a:rPr lang="en-US" b="1" dirty="0" err="1">
                <a:sym typeface="Wingdings" pitchFamily="2" charset="2"/>
              </a:rPr>
              <a:t>cảm</a:t>
            </a:r>
            <a:r>
              <a:rPr lang="en-US" b="1" dirty="0">
                <a:sym typeface="Wingdings" pitchFamily="2" charset="2"/>
              </a:rPr>
              <a:t> </a:t>
            </a:r>
            <a:r>
              <a:rPr lang="en-US" b="1" dirty="0" err="1">
                <a:sym typeface="Wingdings" pitchFamily="2" charset="2"/>
              </a:rPr>
              <a:t>nhận</a:t>
            </a:r>
            <a:r>
              <a:rPr lang="en-US" b="1" dirty="0">
                <a:sym typeface="Wingdings" pitchFamily="2" charset="2"/>
              </a:rPr>
              <a:t> </a:t>
            </a:r>
            <a:r>
              <a:rPr lang="en-US" b="1" dirty="0" err="1">
                <a:sym typeface="Wingdings" pitchFamily="2" charset="2"/>
              </a:rPr>
              <a:t>cũng</a:t>
            </a:r>
            <a:r>
              <a:rPr lang="en-US" b="1" dirty="0">
                <a:sym typeface="Wingdings" pitchFamily="2" charset="2"/>
              </a:rPr>
              <a:t> </a:t>
            </a:r>
            <a:r>
              <a:rPr lang="en-US" b="1" dirty="0" err="1">
                <a:sym typeface="Wingdings" pitchFamily="2" charset="2"/>
              </a:rPr>
              <a:t>thật</a:t>
            </a:r>
            <a:r>
              <a:rPr lang="en-US" b="1" dirty="0">
                <a:sym typeface="Wingdings" pitchFamily="2" charset="2"/>
              </a:rPr>
              <a:t> </a:t>
            </a:r>
            <a:r>
              <a:rPr lang="en-US" b="1" dirty="0" err="1">
                <a:sym typeface="Wingdings" pitchFamily="2" charset="2"/>
              </a:rPr>
              <a:t>tinh</a:t>
            </a:r>
            <a:r>
              <a:rPr lang="en-US" b="1" dirty="0">
                <a:sym typeface="Wingdings" pitchFamily="2" charset="2"/>
              </a:rPr>
              <a:t> </a:t>
            </a:r>
            <a:r>
              <a:rPr lang="en-US" b="1" dirty="0" err="1">
                <a:sym typeface="Wingdings" pitchFamily="2" charset="2"/>
              </a:rPr>
              <a:t>tế</a:t>
            </a:r>
            <a:r>
              <a:rPr lang="en-US" b="1" dirty="0">
                <a:sym typeface="Wingdings" pitchFamily="2" charset="2"/>
              </a:rPr>
              <a:t>: </a:t>
            </a:r>
            <a:r>
              <a:rPr lang="en-US" b="1" dirty="0" err="1">
                <a:sym typeface="Wingdings" pitchFamily="2" charset="2"/>
              </a:rPr>
              <a:t>cảm</a:t>
            </a:r>
            <a:r>
              <a:rPr lang="en-US" b="1" dirty="0">
                <a:sym typeface="Wingdings" pitchFamily="2" charset="2"/>
              </a:rPr>
              <a:t> </a:t>
            </a:r>
            <a:r>
              <a:rPr lang="en-US" b="1" dirty="0" err="1">
                <a:sym typeface="Wingdings" pitchFamily="2" charset="2"/>
              </a:rPr>
              <a:t>nhận</a:t>
            </a:r>
            <a:r>
              <a:rPr lang="en-US" b="1" dirty="0">
                <a:sym typeface="Wingdings" pitchFamily="2" charset="2"/>
              </a:rPr>
              <a:t> </a:t>
            </a:r>
            <a:r>
              <a:rPr lang="en-US" b="1" dirty="0" err="1">
                <a:sym typeface="Wingdings" pitchFamily="2" charset="2"/>
              </a:rPr>
              <a:t>từ</a:t>
            </a:r>
            <a:r>
              <a:rPr lang="en-US" b="1" dirty="0">
                <a:sym typeface="Wingdings" pitchFamily="2" charset="2"/>
              </a:rPr>
              <a:t> </a:t>
            </a:r>
            <a:r>
              <a:rPr lang="en-US" b="1" dirty="0" err="1">
                <a:sym typeface="Wingdings" pitchFamily="2" charset="2"/>
              </a:rPr>
              <a:t>trong</a:t>
            </a:r>
            <a:r>
              <a:rPr lang="en-US" b="1" dirty="0">
                <a:sym typeface="Wingdings" pitchFamily="2" charset="2"/>
              </a:rPr>
              <a:t> </a:t>
            </a:r>
            <a:r>
              <a:rPr lang="en-US" b="1" dirty="0" err="1">
                <a:sym typeface="Wingdings" pitchFamily="2" charset="2"/>
              </a:rPr>
              <a:t>ra</a:t>
            </a:r>
            <a:r>
              <a:rPr lang="en-US" b="1" dirty="0">
                <a:sym typeface="Wingdings" pitchFamily="2" charset="2"/>
              </a:rPr>
              <a:t> </a:t>
            </a:r>
            <a:r>
              <a:rPr lang="en-US" b="1" dirty="0" err="1">
                <a:sym typeface="Wingdings" pitchFamily="2" charset="2"/>
              </a:rPr>
              <a:t>ngoài</a:t>
            </a:r>
            <a:r>
              <a:rPr lang="en-US" b="1" dirty="0">
                <a:sym typeface="Wingdings" pitchFamily="2" charset="2"/>
              </a:rPr>
              <a:t>, </a:t>
            </a:r>
            <a:r>
              <a:rPr lang="en-US" b="1" dirty="0" err="1">
                <a:solidFill>
                  <a:srgbClr val="0000FF"/>
                </a:solidFill>
                <a:sym typeface="Wingdings" pitchFamily="2" charset="2"/>
              </a:rPr>
              <a:t>thấy</a:t>
            </a:r>
            <a:r>
              <a:rPr lang="en-US" b="1" dirty="0">
                <a:solidFill>
                  <a:srgbClr val="0000FF"/>
                </a:solidFill>
                <a:sym typeface="Wingdings" pitchFamily="2" charset="2"/>
              </a:rPr>
              <a:t> </a:t>
            </a:r>
            <a:r>
              <a:rPr lang="en-US" b="1" dirty="0" err="1">
                <a:solidFill>
                  <a:srgbClr val="0000FF"/>
                </a:solidFill>
                <a:sym typeface="Wingdings" pitchFamily="2" charset="2"/>
              </a:rPr>
              <a:t>cả</a:t>
            </a:r>
            <a:r>
              <a:rPr lang="en-US" b="1" dirty="0">
                <a:solidFill>
                  <a:srgbClr val="0000FF"/>
                </a:solidFill>
                <a:sym typeface="Wingdings" pitchFamily="2" charset="2"/>
              </a:rPr>
              <a:t> </a:t>
            </a:r>
            <a:r>
              <a:rPr lang="en-US" b="1" dirty="0" err="1">
                <a:solidFill>
                  <a:srgbClr val="0000FF"/>
                </a:solidFill>
                <a:sym typeface="Wingdings" pitchFamily="2" charset="2"/>
              </a:rPr>
              <a:t>mùi</a:t>
            </a:r>
            <a:r>
              <a:rPr lang="en-US" b="1" dirty="0">
                <a:solidFill>
                  <a:srgbClr val="0000FF"/>
                </a:solidFill>
                <a:sym typeface="Wingdings" pitchFamily="2" charset="2"/>
              </a:rPr>
              <a:t> </a:t>
            </a:r>
            <a:r>
              <a:rPr lang="en-US" b="1" dirty="0" err="1">
                <a:solidFill>
                  <a:srgbClr val="0000FF"/>
                </a:solidFill>
                <a:sym typeface="Wingdings" pitchFamily="2" charset="2"/>
              </a:rPr>
              <a:t>vị</a:t>
            </a:r>
            <a:r>
              <a:rPr lang="en-US" b="1" dirty="0">
                <a:solidFill>
                  <a:srgbClr val="0000FF"/>
                </a:solidFill>
                <a:sym typeface="Wingdings" pitchFamily="2" charset="2"/>
              </a:rPr>
              <a:t> </a:t>
            </a:r>
            <a:r>
              <a:rPr lang="en-US" b="1" dirty="0" err="1">
                <a:solidFill>
                  <a:srgbClr val="0000FF"/>
                </a:solidFill>
                <a:sym typeface="Wingdings" pitchFamily="2" charset="2"/>
              </a:rPr>
              <a:t>bên</a:t>
            </a:r>
            <a:r>
              <a:rPr lang="en-US" b="1" dirty="0">
                <a:solidFill>
                  <a:srgbClr val="0000FF"/>
                </a:solidFill>
                <a:sym typeface="Wingdings" pitchFamily="2" charset="2"/>
              </a:rPr>
              <a:t> </a:t>
            </a:r>
            <a:r>
              <a:rPr lang="en-US" b="1" dirty="0" err="1">
                <a:solidFill>
                  <a:srgbClr val="0000FF"/>
                </a:solidFill>
                <a:sym typeface="Wingdings" pitchFamily="2" charset="2"/>
              </a:rPr>
              <a:t>trong</a:t>
            </a:r>
            <a:r>
              <a:rPr lang="en-US" b="1" dirty="0">
                <a:solidFill>
                  <a:srgbClr val="0000FF"/>
                </a:solidFill>
                <a:sym typeface="Wingdings" pitchFamily="2" charset="2"/>
              </a:rPr>
              <a:t> </a:t>
            </a:r>
            <a:r>
              <a:rPr lang="en-US" b="1" dirty="0" err="1">
                <a:solidFill>
                  <a:srgbClr val="0000FF"/>
                </a:solidFill>
                <a:sym typeface="Wingdings" pitchFamily="2" charset="2"/>
              </a:rPr>
              <a:t>và</a:t>
            </a:r>
            <a:r>
              <a:rPr lang="en-US" b="1" dirty="0">
                <a:solidFill>
                  <a:srgbClr val="0000FF"/>
                </a:solidFill>
                <a:sym typeface="Wingdings" pitchFamily="2" charset="2"/>
              </a:rPr>
              <a:t> </a:t>
            </a:r>
            <a:r>
              <a:rPr lang="en-US" b="1" dirty="0" err="1">
                <a:solidFill>
                  <a:srgbClr val="0000FF"/>
                </a:solidFill>
                <a:sym typeface="Wingdings" pitchFamily="2" charset="2"/>
              </a:rPr>
              <a:t>cả</a:t>
            </a:r>
            <a:r>
              <a:rPr lang="en-US" b="1" dirty="0">
                <a:solidFill>
                  <a:srgbClr val="0000FF"/>
                </a:solidFill>
                <a:sym typeface="Wingdings" pitchFamily="2" charset="2"/>
              </a:rPr>
              <a:t> </a:t>
            </a:r>
            <a:r>
              <a:rPr lang="en-US" b="1" dirty="0" err="1">
                <a:solidFill>
                  <a:srgbClr val="0000FF"/>
                </a:solidFill>
                <a:sym typeface="Wingdings" pitchFamily="2" charset="2"/>
              </a:rPr>
              <a:t>sự</a:t>
            </a:r>
            <a:r>
              <a:rPr lang="en-US" b="1" dirty="0">
                <a:solidFill>
                  <a:srgbClr val="0000FF"/>
                </a:solidFill>
                <a:sym typeface="Wingdings" pitchFamily="2" charset="2"/>
              </a:rPr>
              <a:t> </a:t>
            </a:r>
            <a:r>
              <a:rPr lang="en-US" b="1" dirty="0" err="1">
                <a:solidFill>
                  <a:srgbClr val="0000FF"/>
                </a:solidFill>
                <a:sym typeface="Wingdings" pitchFamily="2" charset="2"/>
              </a:rPr>
              <a:t>lớn</a:t>
            </a:r>
            <a:r>
              <a:rPr lang="en-US" b="1" dirty="0">
                <a:solidFill>
                  <a:srgbClr val="0000FF"/>
                </a:solidFill>
                <a:sym typeface="Wingdings" pitchFamily="2" charset="2"/>
              </a:rPr>
              <a:t> </a:t>
            </a:r>
            <a:r>
              <a:rPr lang="en-US" b="1" dirty="0" err="1">
                <a:solidFill>
                  <a:srgbClr val="0000FF"/>
                </a:solidFill>
                <a:sym typeface="Wingdings" pitchFamily="2" charset="2"/>
              </a:rPr>
              <a:t>dần</a:t>
            </a:r>
            <a:r>
              <a:rPr lang="en-US" b="1" dirty="0">
                <a:solidFill>
                  <a:srgbClr val="0000FF"/>
                </a:solidFill>
                <a:sym typeface="Wingdings" pitchFamily="2" charset="2"/>
              </a:rPr>
              <a:t> </a:t>
            </a:r>
            <a:r>
              <a:rPr lang="en-US" b="1" dirty="0" err="1">
                <a:solidFill>
                  <a:srgbClr val="0000FF"/>
                </a:solidFill>
                <a:sym typeface="Wingdings" pitchFamily="2" charset="2"/>
              </a:rPr>
              <a:t>lên</a:t>
            </a:r>
            <a:r>
              <a:rPr lang="en-US" b="1" dirty="0">
                <a:solidFill>
                  <a:srgbClr val="0000FF"/>
                </a:solidFill>
                <a:sym typeface="Wingdings" pitchFamily="2" charset="2"/>
              </a:rPr>
              <a:t> </a:t>
            </a:r>
            <a:r>
              <a:rPr lang="en-US" b="1" dirty="0" err="1">
                <a:solidFill>
                  <a:srgbClr val="0000FF"/>
                </a:solidFill>
                <a:sym typeface="Wingdings" pitchFamily="2" charset="2"/>
              </a:rPr>
              <a:t>của</a:t>
            </a:r>
            <a:r>
              <a:rPr lang="en-US" b="1" dirty="0">
                <a:solidFill>
                  <a:srgbClr val="0000FF"/>
                </a:solidFill>
                <a:sym typeface="Wingdings" pitchFamily="2" charset="2"/>
              </a:rPr>
              <a:t> </a:t>
            </a:r>
            <a:r>
              <a:rPr lang="en-US" b="1" dirty="0" err="1">
                <a:solidFill>
                  <a:srgbClr val="0000FF"/>
                </a:solidFill>
                <a:sym typeface="Wingdings" pitchFamily="2" charset="2"/>
              </a:rPr>
              <a:t>hạt</a:t>
            </a:r>
            <a:r>
              <a:rPr lang="en-US" b="1" dirty="0">
                <a:solidFill>
                  <a:srgbClr val="0000FF"/>
                </a:solidFill>
                <a:sym typeface="Wingdings" pitchFamily="2" charset="2"/>
              </a:rPr>
              <a:t> </a:t>
            </a:r>
            <a:r>
              <a:rPr lang="en-US" b="1" dirty="0" err="1">
                <a:solidFill>
                  <a:srgbClr val="0000FF"/>
                </a:solidFill>
                <a:sym typeface="Wingdings" pitchFamily="2" charset="2"/>
              </a:rPr>
              <a:t>lúa</a:t>
            </a:r>
            <a:r>
              <a:rPr lang="en-US" b="1" dirty="0">
                <a:solidFill>
                  <a:srgbClr val="0000FF"/>
                </a:solidFill>
                <a:sym typeface="Wingdings" pitchFamily="2" charset="2"/>
              </a:rPr>
              <a:t>.</a:t>
            </a:r>
          </a:p>
          <a:p>
            <a:r>
              <a:rPr lang="en-US" b="1" dirty="0"/>
              <a:t>  </a:t>
            </a:r>
            <a:r>
              <a:rPr lang="en-US" b="1" dirty="0" err="1"/>
              <a:t>Đoạn</a:t>
            </a:r>
            <a:r>
              <a:rPr lang="en-US" b="1" dirty="0"/>
              <a:t> </a:t>
            </a:r>
            <a:r>
              <a:rPr lang="en-US" b="1" dirty="0" err="1"/>
              <a:t>văn</a:t>
            </a:r>
            <a:r>
              <a:rPr lang="en-US" b="1" dirty="0"/>
              <a:t> </a:t>
            </a:r>
            <a:r>
              <a:rPr lang="en-US" b="1" dirty="0" err="1"/>
              <a:t>này</a:t>
            </a:r>
            <a:r>
              <a:rPr lang="en-US" b="1" dirty="0"/>
              <a:t> </a:t>
            </a:r>
            <a:r>
              <a:rPr lang="en-US" b="1" dirty="0" err="1"/>
              <a:t>thấm</a:t>
            </a:r>
            <a:r>
              <a:rPr lang="en-US" b="1" dirty="0"/>
              <a:t> </a:t>
            </a:r>
            <a:r>
              <a:rPr lang="en-US" b="1" dirty="0" err="1"/>
              <a:t>đậm</a:t>
            </a:r>
            <a:r>
              <a:rPr lang="en-US" b="1" dirty="0"/>
              <a:t> </a:t>
            </a:r>
            <a:r>
              <a:rPr lang="en-US" b="1" dirty="0" err="1"/>
              <a:t>cảm</a:t>
            </a:r>
            <a:r>
              <a:rPr lang="en-US" b="1" dirty="0"/>
              <a:t> </a:t>
            </a:r>
            <a:r>
              <a:rPr lang="en-US" b="1" dirty="0" err="1"/>
              <a:t>xúc</a:t>
            </a:r>
            <a:r>
              <a:rPr lang="en-US" b="1" dirty="0"/>
              <a:t> </a:t>
            </a:r>
            <a:r>
              <a:rPr lang="en-US" b="1" dirty="0" err="1"/>
              <a:t>của</a:t>
            </a:r>
            <a:r>
              <a:rPr lang="en-US" b="1" dirty="0"/>
              <a:t> </a:t>
            </a:r>
            <a:r>
              <a:rPr lang="en-US" b="1" dirty="0" err="1"/>
              <a:t>tác</a:t>
            </a:r>
            <a:r>
              <a:rPr lang="en-US" b="1" dirty="0"/>
              <a:t> </a:t>
            </a:r>
            <a:r>
              <a:rPr lang="en-US" b="1" dirty="0" err="1"/>
              <a:t>giả</a:t>
            </a:r>
            <a:r>
              <a:rPr lang="en-US" b="1" dirty="0"/>
              <a:t>, </a:t>
            </a:r>
            <a:r>
              <a:rPr lang="en-US" b="1" dirty="0" err="1"/>
              <a:t>bộc</a:t>
            </a:r>
            <a:r>
              <a:rPr lang="en-US" b="1" dirty="0"/>
              <a:t> </a:t>
            </a:r>
            <a:r>
              <a:rPr lang="en-US" b="1" dirty="0" err="1"/>
              <a:t>lộ</a:t>
            </a:r>
            <a:r>
              <a:rPr lang="en-US" b="1" dirty="0"/>
              <a:t> </a:t>
            </a:r>
            <a:r>
              <a:rPr lang="en-US" b="1" dirty="0" err="1"/>
              <a:t>rõ</a:t>
            </a:r>
            <a:r>
              <a:rPr lang="en-US" b="1" dirty="0"/>
              <a:t> </a:t>
            </a:r>
            <a:r>
              <a:rPr lang="en-US" b="1" dirty="0" err="1"/>
              <a:t>sự</a:t>
            </a:r>
            <a:r>
              <a:rPr lang="en-US" b="1" dirty="0"/>
              <a:t> </a:t>
            </a:r>
            <a:r>
              <a:rPr lang="en-US" b="1" dirty="0" err="1"/>
              <a:t>tinh</a:t>
            </a:r>
            <a:r>
              <a:rPr lang="en-US" b="1" dirty="0"/>
              <a:t> </a:t>
            </a:r>
            <a:r>
              <a:rPr lang="en-US" b="1" dirty="0" err="1"/>
              <a:t>tế</a:t>
            </a:r>
            <a:r>
              <a:rPr lang="en-US" b="1" dirty="0"/>
              <a:t> </a:t>
            </a:r>
            <a:r>
              <a:rPr lang="en-US" b="1" dirty="0" err="1"/>
              <a:t>và</a:t>
            </a:r>
            <a:r>
              <a:rPr lang="en-US" b="1" dirty="0"/>
              <a:t> </a:t>
            </a:r>
            <a:r>
              <a:rPr lang="en-US" b="1" dirty="0" err="1"/>
              <a:t>thiên</a:t>
            </a:r>
            <a:r>
              <a:rPr lang="en-US" b="1" dirty="0"/>
              <a:t> </a:t>
            </a:r>
            <a:r>
              <a:rPr lang="en-US" b="1" dirty="0" err="1"/>
              <a:t>về</a:t>
            </a:r>
            <a:r>
              <a:rPr lang="en-US" b="1" dirty="0"/>
              <a:t> </a:t>
            </a:r>
            <a:r>
              <a:rPr lang="en-US" b="1" dirty="0" err="1"/>
              <a:t>cảm</a:t>
            </a:r>
            <a:r>
              <a:rPr lang="en-US" b="1" dirty="0"/>
              <a:t> </a:t>
            </a:r>
            <a:r>
              <a:rPr lang="en-US" b="1" dirty="0" err="1"/>
              <a:t>giác</a:t>
            </a:r>
            <a:r>
              <a:rPr lang="en-US" b="1" dirty="0"/>
              <a:t> </a:t>
            </a:r>
            <a:r>
              <a:rPr lang="en-US" b="1" dirty="0" err="1"/>
              <a:t>của</a:t>
            </a:r>
            <a:r>
              <a:rPr lang="en-US" b="1" dirty="0"/>
              <a:t> </a:t>
            </a:r>
            <a:r>
              <a:rPr lang="en-US" b="1" dirty="0" err="1"/>
              <a:t>Thạch</a:t>
            </a:r>
            <a:r>
              <a:rPr lang="en-US" b="1" dirty="0"/>
              <a:t> Lam, </a:t>
            </a:r>
            <a:r>
              <a:rPr lang="en-US" b="1" dirty="0" err="1"/>
              <a:t>dùng</a:t>
            </a:r>
            <a:r>
              <a:rPr lang="en-US" b="1" dirty="0"/>
              <a:t> </a:t>
            </a:r>
            <a:r>
              <a:rPr lang="en-US" b="1" dirty="0" err="1"/>
              <a:t>từ</a:t>
            </a:r>
            <a:r>
              <a:rPr lang="en-US" b="1" dirty="0"/>
              <a:t> </a:t>
            </a:r>
            <a:r>
              <a:rPr lang="en-US" b="1" dirty="0" err="1"/>
              <a:t>có</a:t>
            </a:r>
            <a:r>
              <a:rPr lang="en-US" b="1" dirty="0"/>
              <a:t> </a:t>
            </a:r>
            <a:r>
              <a:rPr lang="en-US" b="1" dirty="0" err="1"/>
              <a:t>chọn</a:t>
            </a:r>
            <a:r>
              <a:rPr lang="en-US" b="1" dirty="0"/>
              <a:t> </a:t>
            </a:r>
            <a:r>
              <a:rPr lang="en-US" b="1" dirty="0" err="1">
                <a:solidFill>
                  <a:srgbClr val="0000FF"/>
                </a:solidFill>
              </a:rPr>
              <a:t>lọc</a:t>
            </a:r>
            <a:r>
              <a:rPr lang="en-US" b="1" dirty="0">
                <a:solidFill>
                  <a:srgbClr val="0000FF"/>
                </a:solidFill>
              </a:rPr>
              <a:t>(1 </a:t>
            </a:r>
            <a:r>
              <a:rPr lang="en-US" b="1" dirty="0" err="1">
                <a:solidFill>
                  <a:srgbClr val="0000FF"/>
                </a:solidFill>
              </a:rPr>
              <a:t>loạt</a:t>
            </a:r>
            <a:r>
              <a:rPr lang="en-US" b="1" dirty="0">
                <a:solidFill>
                  <a:srgbClr val="0000FF"/>
                </a:solidFill>
              </a:rPr>
              <a:t> </a:t>
            </a:r>
            <a:r>
              <a:rPr lang="en-US" b="1" dirty="0" err="1">
                <a:solidFill>
                  <a:srgbClr val="0000FF"/>
                </a:solidFill>
              </a:rPr>
              <a:t>tính</a:t>
            </a:r>
            <a:r>
              <a:rPr lang="en-US" b="1" dirty="0">
                <a:solidFill>
                  <a:srgbClr val="0000FF"/>
                </a:solidFill>
              </a:rPr>
              <a:t> </a:t>
            </a:r>
            <a:r>
              <a:rPr lang="en-US" b="1" dirty="0" err="1">
                <a:solidFill>
                  <a:srgbClr val="0000FF"/>
                </a:solidFill>
              </a:rPr>
              <a:t>từ</a:t>
            </a:r>
            <a:r>
              <a:rPr lang="en-US" b="1" dirty="0">
                <a:solidFill>
                  <a:srgbClr val="0000FF"/>
                </a:solidFill>
              </a:rPr>
              <a:t> </a:t>
            </a:r>
            <a:r>
              <a:rPr lang="en-US" b="1" dirty="0" err="1">
                <a:solidFill>
                  <a:srgbClr val="0000FF"/>
                </a:solidFill>
              </a:rPr>
              <a:t>gợi</a:t>
            </a:r>
            <a:r>
              <a:rPr lang="en-US" b="1" dirty="0">
                <a:solidFill>
                  <a:srgbClr val="0000FF"/>
                </a:solidFill>
              </a:rPr>
              <a:t> </a:t>
            </a:r>
            <a:r>
              <a:rPr lang="en-US" b="1" dirty="0" err="1">
                <a:solidFill>
                  <a:srgbClr val="0000FF"/>
                </a:solidFill>
              </a:rPr>
              <a:t>tả</a:t>
            </a:r>
            <a:r>
              <a:rPr lang="en-US" b="1" dirty="0">
                <a:solidFill>
                  <a:srgbClr val="0000FF"/>
                </a:solidFill>
              </a:rPr>
              <a:t>),</a:t>
            </a:r>
            <a:r>
              <a:rPr lang="en-US" b="1" dirty="0"/>
              <a:t> </a:t>
            </a:r>
            <a:r>
              <a:rPr lang="en-US" b="1" dirty="0" err="1"/>
              <a:t>câu</a:t>
            </a:r>
            <a:r>
              <a:rPr lang="en-US" b="1" dirty="0"/>
              <a:t> </a:t>
            </a:r>
            <a:r>
              <a:rPr lang="en-US" b="1" dirty="0" err="1"/>
              <a:t>văn</a:t>
            </a:r>
            <a:r>
              <a:rPr lang="en-US" b="1" dirty="0"/>
              <a:t> </a:t>
            </a:r>
            <a:r>
              <a:rPr lang="en-US" b="1" dirty="0" err="1"/>
              <a:t>có</a:t>
            </a:r>
            <a:r>
              <a:rPr lang="en-US" b="1" dirty="0"/>
              <a:t> </a:t>
            </a:r>
            <a:r>
              <a:rPr lang="en-US" b="1" dirty="0" err="1"/>
              <a:t>nhịp</a:t>
            </a:r>
            <a:r>
              <a:rPr lang="en-US" b="1" dirty="0"/>
              <a:t> </a:t>
            </a:r>
            <a:r>
              <a:rPr lang="en-US" b="1" dirty="0" err="1"/>
              <a:t>điệu</a:t>
            </a:r>
            <a:r>
              <a:rPr lang="en-US" b="1" dirty="0"/>
              <a:t> </a:t>
            </a:r>
            <a:r>
              <a:rPr lang="en-US" b="1" dirty="0" err="1"/>
              <a:t>giống</a:t>
            </a:r>
            <a:r>
              <a:rPr lang="en-US" b="1" dirty="0"/>
              <a:t> </a:t>
            </a:r>
            <a:r>
              <a:rPr lang="en-US" b="1" dirty="0" err="1"/>
              <a:t>như</a:t>
            </a:r>
            <a:r>
              <a:rPr lang="en-US" b="1" dirty="0"/>
              <a:t> </a:t>
            </a:r>
            <a:r>
              <a:rPr lang="en-US" b="1" dirty="0" err="1"/>
              <a:t>một</a:t>
            </a:r>
            <a:r>
              <a:rPr lang="en-US" b="1" dirty="0"/>
              <a:t> </a:t>
            </a:r>
            <a:r>
              <a:rPr lang="en-US" b="1" dirty="0" err="1"/>
              <a:t>đoạn</a:t>
            </a:r>
            <a:r>
              <a:rPr lang="en-US" b="1" dirty="0"/>
              <a:t> </a:t>
            </a:r>
            <a:r>
              <a:rPr lang="en-US" b="1" dirty="0" err="1"/>
              <a:t>thơ</a:t>
            </a:r>
            <a:r>
              <a:rPr lang="en-US" b="1" dirty="0"/>
              <a:t> </a:t>
            </a:r>
            <a:r>
              <a:rPr lang="en-US" b="1" dirty="0" err="1"/>
              <a:t>văn</a:t>
            </a:r>
            <a:r>
              <a:rPr lang="en-US" b="1" dirty="0"/>
              <a:t> </a:t>
            </a:r>
            <a:r>
              <a:rPr lang="en-US" b="1" dirty="0" err="1"/>
              <a:t>xuôi</a:t>
            </a:r>
            <a:r>
              <a:rPr lang="en-US" b="1" dirty="0"/>
              <a:t>.</a:t>
            </a:r>
          </a:p>
        </p:txBody>
      </p:sp>
      <p:sp>
        <p:nvSpPr>
          <p:cNvPr id="8268" name="Text Box 76"/>
          <p:cNvSpPr txBox="1">
            <a:spLocks noChangeArrowheads="1"/>
          </p:cNvSpPr>
          <p:nvPr/>
        </p:nvSpPr>
        <p:spPr bwMode="auto">
          <a:xfrm>
            <a:off x="-228273" y="3340235"/>
            <a:ext cx="37192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3200" b="1" dirty="0">
                <a:cs typeface="Times New Roman" pitchFamily="18" charset="0"/>
              </a:rPr>
              <a:t>- </a:t>
            </a:r>
            <a:r>
              <a:rPr lang="en-US" sz="3200" b="1" dirty="0" err="1">
                <a:cs typeface="Times New Roman" pitchFamily="18" charset="0"/>
              </a:rPr>
              <a:t>Từ</a:t>
            </a:r>
            <a:r>
              <a:rPr lang="en-US" sz="3200" b="1" dirty="0">
                <a:cs typeface="Times New Roman" pitchFamily="18" charset="0"/>
              </a:rPr>
              <a:t> </a:t>
            </a:r>
            <a:r>
              <a:rPr lang="en-US" sz="3200" b="1" dirty="0" err="1">
                <a:cs typeface="Times New Roman" pitchFamily="18" charset="0"/>
              </a:rPr>
              <a:t>hạt</a:t>
            </a:r>
            <a:r>
              <a:rPr lang="en-US" sz="3200" b="1" dirty="0">
                <a:cs typeface="Times New Roman" pitchFamily="18" charset="0"/>
              </a:rPr>
              <a:t> </a:t>
            </a:r>
            <a:r>
              <a:rPr lang="en-US" sz="3200" b="1" dirty="0" err="1">
                <a:cs typeface="Times New Roman" pitchFamily="18" charset="0"/>
              </a:rPr>
              <a:t>lúa</a:t>
            </a:r>
            <a:r>
              <a:rPr lang="en-US" sz="3200" b="1" dirty="0">
                <a:cs typeface="Times New Roman" pitchFamily="18" charset="0"/>
              </a:rPr>
              <a:t> non.</a:t>
            </a:r>
          </a:p>
        </p:txBody>
      </p:sp>
      <p:grpSp>
        <p:nvGrpSpPr>
          <p:cNvPr id="8269" name="Group 77"/>
          <p:cNvGrpSpPr>
            <a:grpSpLocks/>
          </p:cNvGrpSpPr>
          <p:nvPr/>
        </p:nvGrpSpPr>
        <p:grpSpPr bwMode="auto">
          <a:xfrm>
            <a:off x="3810000" y="838200"/>
            <a:ext cx="5334000" cy="3200400"/>
            <a:chOff x="2928" y="864"/>
            <a:chExt cx="2832" cy="2256"/>
          </a:xfrm>
        </p:grpSpPr>
        <p:sp>
          <p:nvSpPr>
            <p:cNvPr id="8270" name="AutoShape 78"/>
            <p:cNvSpPr>
              <a:spLocks noChangeArrowheads="1"/>
            </p:cNvSpPr>
            <p:nvPr/>
          </p:nvSpPr>
          <p:spPr bwMode="auto">
            <a:xfrm>
              <a:off x="2928" y="1680"/>
              <a:ext cx="2832" cy="1440"/>
            </a:xfrm>
            <a:prstGeom prst="foldedCorner">
              <a:avLst>
                <a:gd name="adj" fmla="val 12500"/>
              </a:avLst>
            </a:prstGeom>
            <a:gradFill rotWithShape="1">
              <a:gsLst>
                <a:gs pos="0">
                  <a:schemeClr val="accent2"/>
                </a:gs>
                <a:gs pos="100000">
                  <a:srgbClr val="DE8400"/>
                </a:gs>
              </a:gsLst>
              <a:lin ang="5400000" scaled="1"/>
            </a:grad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1800">
                <a:latin typeface=".VnTime" pitchFamily="34" charset="0"/>
              </a:endParaRPr>
            </a:p>
          </p:txBody>
        </p:sp>
        <p:sp>
          <p:nvSpPr>
            <p:cNvPr id="8271" name="Rectangle 79"/>
            <p:cNvSpPr>
              <a:spLocks noChangeArrowheads="1"/>
            </p:cNvSpPr>
            <p:nvPr/>
          </p:nvSpPr>
          <p:spPr bwMode="auto">
            <a:xfrm>
              <a:off x="3024" y="1719"/>
              <a:ext cx="2592" cy="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sz="3600" b="1" i="1" dirty="0" err="1">
                  <a:solidFill>
                    <a:schemeClr val="bg1"/>
                  </a:solidFill>
                  <a:cs typeface="Times New Roman" pitchFamily="18" charset="0"/>
                </a:rPr>
                <a:t>Hãy</a:t>
              </a:r>
              <a:r>
                <a:rPr lang="en-US" sz="3600" b="1" i="1" dirty="0">
                  <a:solidFill>
                    <a:schemeClr val="bg1"/>
                  </a:solidFill>
                  <a:cs typeface="Times New Roman" pitchFamily="18" charset="0"/>
                </a:rPr>
                <a:t> </a:t>
              </a:r>
              <a:r>
                <a:rPr lang="en-US" sz="3600" b="1" i="1" dirty="0" err="1">
                  <a:solidFill>
                    <a:schemeClr val="bg1"/>
                  </a:solidFill>
                  <a:cs typeface="Times New Roman" pitchFamily="18" charset="0"/>
                </a:rPr>
                <a:t>tìm</a:t>
              </a:r>
              <a:r>
                <a:rPr lang="en-US" sz="3600" b="1" i="1" dirty="0">
                  <a:solidFill>
                    <a:schemeClr val="bg1"/>
                  </a:solidFill>
                  <a:cs typeface="Times New Roman" pitchFamily="18" charset="0"/>
                </a:rPr>
                <a:t> </a:t>
              </a:r>
              <a:r>
                <a:rPr lang="en-US" sz="3600" b="1" i="1" dirty="0" err="1">
                  <a:solidFill>
                    <a:schemeClr val="bg1"/>
                  </a:solidFill>
                  <a:cs typeface="Times New Roman" pitchFamily="18" charset="0"/>
                </a:rPr>
                <a:t>những</a:t>
              </a:r>
              <a:r>
                <a:rPr lang="en-US" sz="3600" b="1" i="1" dirty="0">
                  <a:solidFill>
                    <a:schemeClr val="bg1"/>
                  </a:solidFill>
                  <a:cs typeface="Times New Roman" pitchFamily="18" charset="0"/>
                </a:rPr>
                <a:t> chi </a:t>
              </a:r>
              <a:r>
                <a:rPr lang="en-US" sz="3600" b="1" i="1" dirty="0" err="1">
                  <a:solidFill>
                    <a:schemeClr val="bg1"/>
                  </a:solidFill>
                  <a:cs typeface="Times New Roman" pitchFamily="18" charset="0"/>
                </a:rPr>
                <a:t>tiết</a:t>
              </a:r>
              <a:r>
                <a:rPr lang="en-US" sz="3600" b="1" i="1" dirty="0">
                  <a:solidFill>
                    <a:schemeClr val="bg1"/>
                  </a:solidFill>
                  <a:cs typeface="Times New Roman" pitchFamily="18" charset="0"/>
                </a:rPr>
                <a:t> </a:t>
              </a:r>
              <a:r>
                <a:rPr lang="en-US" sz="3600" b="1" i="1" dirty="0" err="1">
                  <a:solidFill>
                    <a:schemeClr val="bg1"/>
                  </a:solidFill>
                  <a:cs typeface="Times New Roman" pitchFamily="18" charset="0"/>
                </a:rPr>
                <a:t>miêu</a:t>
              </a:r>
              <a:r>
                <a:rPr lang="en-US" sz="3600" b="1" i="1" dirty="0">
                  <a:solidFill>
                    <a:schemeClr val="bg1"/>
                  </a:solidFill>
                  <a:cs typeface="Times New Roman" pitchFamily="18" charset="0"/>
                </a:rPr>
                <a:t> </a:t>
              </a:r>
              <a:r>
                <a:rPr lang="en-US" sz="3600" b="1" i="1" dirty="0" err="1">
                  <a:solidFill>
                    <a:schemeClr val="bg1"/>
                  </a:solidFill>
                  <a:cs typeface="Times New Roman" pitchFamily="18" charset="0"/>
                </a:rPr>
                <a:t>tả</a:t>
              </a:r>
              <a:r>
                <a:rPr lang="en-US" sz="3600" b="1" i="1" dirty="0">
                  <a:solidFill>
                    <a:schemeClr val="bg1"/>
                  </a:solidFill>
                  <a:cs typeface="Times New Roman" pitchFamily="18" charset="0"/>
                </a:rPr>
                <a:t> </a:t>
              </a:r>
              <a:r>
                <a:rPr lang="en-US" sz="3600" b="1" i="1" dirty="0" err="1">
                  <a:solidFill>
                    <a:schemeClr val="bg1"/>
                  </a:solidFill>
                  <a:cs typeface="Times New Roman" pitchFamily="18" charset="0"/>
                </a:rPr>
                <a:t>hạt</a:t>
              </a:r>
              <a:r>
                <a:rPr lang="en-US" sz="3600" b="1" i="1" dirty="0">
                  <a:solidFill>
                    <a:schemeClr val="bg1"/>
                  </a:solidFill>
                  <a:cs typeface="Times New Roman" pitchFamily="18" charset="0"/>
                </a:rPr>
                <a:t> </a:t>
              </a:r>
              <a:r>
                <a:rPr lang="en-US" sz="3600" b="1" i="1" dirty="0" err="1">
                  <a:solidFill>
                    <a:schemeClr val="bg1"/>
                  </a:solidFill>
                  <a:cs typeface="Times New Roman" pitchFamily="18" charset="0"/>
                </a:rPr>
                <a:t>lúa</a:t>
              </a:r>
              <a:r>
                <a:rPr lang="en-US" sz="3600" b="1" i="1" dirty="0">
                  <a:solidFill>
                    <a:schemeClr val="bg1"/>
                  </a:solidFill>
                  <a:cs typeface="Times New Roman" pitchFamily="18" charset="0"/>
                </a:rPr>
                <a:t> </a:t>
              </a:r>
              <a:r>
                <a:rPr lang="en-US" sz="3600" b="1" i="1" dirty="0" err="1">
                  <a:solidFill>
                    <a:schemeClr val="bg1"/>
                  </a:solidFill>
                  <a:cs typeface="Times New Roman" pitchFamily="18" charset="0"/>
                </a:rPr>
                <a:t>nếp</a:t>
              </a:r>
              <a:r>
                <a:rPr lang="en-US" sz="3600" b="1" i="1" dirty="0">
                  <a:solidFill>
                    <a:schemeClr val="bg1"/>
                  </a:solidFill>
                  <a:cs typeface="Times New Roman" pitchFamily="18" charset="0"/>
                </a:rPr>
                <a:t> non </a:t>
              </a:r>
              <a:r>
                <a:rPr lang="en-US" sz="3600" b="1" i="1" dirty="0" err="1">
                  <a:solidFill>
                    <a:schemeClr val="bg1"/>
                  </a:solidFill>
                  <a:cs typeface="Times New Roman" pitchFamily="18" charset="0"/>
                </a:rPr>
                <a:t>làm</a:t>
              </a:r>
              <a:r>
                <a:rPr lang="en-US" sz="3600" b="1" i="1" dirty="0">
                  <a:solidFill>
                    <a:schemeClr val="bg1"/>
                  </a:solidFill>
                  <a:cs typeface="Times New Roman" pitchFamily="18" charset="0"/>
                </a:rPr>
                <a:t> </a:t>
              </a:r>
              <a:r>
                <a:rPr lang="en-US" sz="3600" b="1" i="1" dirty="0" err="1">
                  <a:solidFill>
                    <a:schemeClr val="bg1"/>
                  </a:solidFill>
                  <a:cs typeface="Times New Roman" pitchFamily="18" charset="0"/>
                </a:rPr>
                <a:t>nên</a:t>
              </a:r>
              <a:r>
                <a:rPr lang="en-US" sz="3600" b="1" i="1" dirty="0">
                  <a:solidFill>
                    <a:schemeClr val="bg1"/>
                  </a:solidFill>
                  <a:cs typeface="Times New Roman" pitchFamily="18" charset="0"/>
                </a:rPr>
                <a:t> </a:t>
              </a:r>
              <a:r>
                <a:rPr lang="en-US" sz="3600" b="1" i="1" dirty="0" err="1">
                  <a:solidFill>
                    <a:schemeClr val="bg1"/>
                  </a:solidFill>
                  <a:cs typeface="Times New Roman" pitchFamily="18" charset="0"/>
                </a:rPr>
                <a:t>cốm</a:t>
              </a:r>
              <a:r>
                <a:rPr lang="en-US" sz="3600" b="1" i="1" dirty="0">
                  <a:solidFill>
                    <a:schemeClr val="bg1"/>
                  </a:solidFill>
                  <a:cs typeface="Times New Roman" pitchFamily="18" charset="0"/>
                </a:rPr>
                <a:t> ?</a:t>
              </a:r>
            </a:p>
          </p:txBody>
        </p:sp>
        <p:sp>
          <p:nvSpPr>
            <p:cNvPr id="8272" name="WordArt 80"/>
            <p:cNvSpPr>
              <a:spLocks noChangeArrowheads="1" noChangeShapeType="1" noTextEdit="1"/>
            </p:cNvSpPr>
            <p:nvPr/>
          </p:nvSpPr>
          <p:spPr bwMode="auto">
            <a:xfrm>
              <a:off x="4080" y="864"/>
              <a:ext cx="414" cy="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a:t>
              </a:r>
            </a:p>
          </p:txBody>
        </p:sp>
      </p:grpSp>
      <p:sp>
        <p:nvSpPr>
          <p:cNvPr id="16" name="Rectangle 6"/>
          <p:cNvSpPr>
            <a:spLocks noChangeArrowheads="1"/>
          </p:cNvSpPr>
          <p:nvPr/>
        </p:nvSpPr>
        <p:spPr bwMode="auto">
          <a:xfrm>
            <a:off x="29386" y="1138535"/>
            <a:ext cx="37814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b="1" dirty="0">
                <a:solidFill>
                  <a:srgbClr val="C00000"/>
                </a:solidFill>
                <a:cs typeface="Times New Roman" pitchFamily="18" charset="0"/>
              </a:rPr>
              <a:t>I. </a:t>
            </a:r>
            <a:r>
              <a:rPr lang="en-US" b="1" dirty="0" err="1">
                <a:solidFill>
                  <a:srgbClr val="C00000"/>
                </a:solidFill>
                <a:cs typeface="Times New Roman" pitchFamily="18" charset="0"/>
              </a:rPr>
              <a:t>Đọc</a:t>
            </a:r>
            <a:r>
              <a:rPr lang="en-US" b="1" dirty="0">
                <a:solidFill>
                  <a:srgbClr val="C00000"/>
                </a:solidFill>
                <a:cs typeface="Times New Roman" pitchFamily="18" charset="0"/>
              </a:rPr>
              <a:t> -</a:t>
            </a:r>
            <a:r>
              <a:rPr lang="en-US" b="1" dirty="0" err="1">
                <a:solidFill>
                  <a:srgbClr val="C00000"/>
                </a:solidFill>
                <a:cs typeface="Times New Roman" pitchFamily="18" charset="0"/>
              </a:rPr>
              <a:t>Tìm</a:t>
            </a:r>
            <a:r>
              <a:rPr lang="en-US" b="1" dirty="0">
                <a:solidFill>
                  <a:srgbClr val="C00000"/>
                </a:solidFill>
                <a:cs typeface="Times New Roman" pitchFamily="18" charset="0"/>
              </a:rPr>
              <a:t> </a:t>
            </a:r>
            <a:r>
              <a:rPr lang="en-US" b="1" dirty="0" err="1">
                <a:solidFill>
                  <a:srgbClr val="C00000"/>
                </a:solidFill>
                <a:cs typeface="Times New Roman" pitchFamily="18" charset="0"/>
              </a:rPr>
              <a:t>hiểu</a:t>
            </a:r>
            <a:r>
              <a:rPr lang="en-US" b="1" dirty="0">
                <a:solidFill>
                  <a:srgbClr val="C00000"/>
                </a:solidFill>
                <a:cs typeface="Times New Roman" pitchFamily="18" charset="0"/>
              </a:rPr>
              <a:t>  </a:t>
            </a:r>
            <a:r>
              <a:rPr lang="en-US" b="1" dirty="0" err="1">
                <a:solidFill>
                  <a:srgbClr val="C00000"/>
                </a:solidFill>
                <a:cs typeface="Times New Roman" pitchFamily="18" charset="0"/>
              </a:rPr>
              <a:t>chú</a:t>
            </a:r>
            <a:r>
              <a:rPr lang="en-US" b="1" dirty="0">
                <a:solidFill>
                  <a:srgbClr val="C00000"/>
                </a:solidFill>
                <a:cs typeface="Times New Roman" pitchFamily="18" charset="0"/>
              </a:rPr>
              <a:t> </a:t>
            </a:r>
            <a:r>
              <a:rPr lang="en-US" b="1" dirty="0" err="1">
                <a:solidFill>
                  <a:srgbClr val="C00000"/>
                </a:solidFill>
                <a:cs typeface="Times New Roman" pitchFamily="18" charset="0"/>
              </a:rPr>
              <a:t>thích</a:t>
            </a:r>
            <a:endParaRPr lang="en-US" sz="1800" b="1" u="sng" dirty="0">
              <a:solidFill>
                <a:srgbClr val="C00000"/>
              </a:solidFill>
              <a:cs typeface="Times New Roman" pitchFamily="18" charset="0"/>
            </a:endParaRPr>
          </a:p>
        </p:txBody>
      </p:sp>
      <p:sp>
        <p:nvSpPr>
          <p:cNvPr id="17" name="Text Box 32"/>
          <p:cNvSpPr txBox="1">
            <a:spLocks noChangeArrowheads="1"/>
          </p:cNvSpPr>
          <p:nvPr/>
        </p:nvSpPr>
        <p:spPr bwMode="auto">
          <a:xfrm>
            <a:off x="2971800" y="1524000"/>
            <a:ext cx="838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dirty="0">
                <a:solidFill>
                  <a:srgbClr val="CC3300"/>
                </a:solidFill>
                <a:sym typeface="Wingdings" pitchFamily="2" charset="2"/>
              </a:rPr>
              <a:t></a:t>
            </a:r>
          </a:p>
        </p:txBody>
      </p:sp>
      <p:sp>
        <p:nvSpPr>
          <p:cNvPr id="18" name="Rectangle 8"/>
          <p:cNvSpPr>
            <a:spLocks noGrp="1" noChangeArrowheads="1"/>
          </p:cNvSpPr>
          <p:nvPr>
            <p:ph type="title"/>
          </p:nvPr>
        </p:nvSpPr>
        <p:spPr>
          <a:xfrm>
            <a:off x="-11723" y="1966531"/>
            <a:ext cx="3821723" cy="704850"/>
          </a:xfrm>
          <a:noFill/>
          <a:ln/>
        </p:spPr>
        <p:txBody>
          <a:bodyPr/>
          <a:lstStyle/>
          <a:p>
            <a:pPr algn="l"/>
            <a:r>
              <a:rPr lang="en-US" sz="3200" b="1" dirty="0">
                <a:solidFill>
                  <a:srgbClr val="C00000"/>
                </a:solidFill>
                <a:latin typeface=".VnTimeH" pitchFamily="34" charset="0"/>
              </a:rPr>
              <a:t>II. </a:t>
            </a:r>
            <a:r>
              <a:rPr lang="en-US" sz="3200" b="1" dirty="0" err="1">
                <a:solidFill>
                  <a:srgbClr val="C00000"/>
                </a:solidFill>
                <a:latin typeface="Times New Roman" pitchFamily="18" charset="0"/>
              </a:rPr>
              <a:t>Tìm</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hiểu</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văn</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bản</a:t>
            </a:r>
            <a:endParaRPr lang="en-US" sz="3200" b="1" dirty="0">
              <a:solidFill>
                <a:srgbClr val="C00000"/>
              </a:solidFill>
              <a:latin typeface="Times New Roman" pitchFamily="18" charset="0"/>
            </a:endParaRPr>
          </a:p>
        </p:txBody>
      </p:sp>
      <p:sp>
        <p:nvSpPr>
          <p:cNvPr id="19" name="AutoShape 38"/>
          <p:cNvSpPr>
            <a:spLocks noChangeArrowheads="1"/>
          </p:cNvSpPr>
          <p:nvPr/>
        </p:nvSpPr>
        <p:spPr bwMode="auto">
          <a:xfrm>
            <a:off x="0" y="0"/>
            <a:ext cx="9144000" cy="1066800"/>
          </a:xfrm>
          <a:prstGeom prst="roundRect">
            <a:avLst>
              <a:gd name="adj" fmla="val 50000"/>
            </a:avLst>
          </a:prstGeom>
          <a:gradFill rotWithShape="1">
            <a:gsLst>
              <a:gs pos="0">
                <a:srgbClr val="FFFF00">
                  <a:alpha val="75999"/>
                </a:srgbClr>
              </a:gs>
              <a:gs pos="100000">
                <a:srgbClr val="D52BC9">
                  <a:alpha val="60001"/>
                </a:srgbClr>
              </a:gs>
            </a:gsLst>
            <a:path path="shape">
              <a:fillToRect l="50000" t="50000" r="50000" b="50000"/>
            </a:path>
          </a:gradFill>
          <a:ln w="38100" cmpd="dbl">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800" b="1" dirty="0">
              <a:solidFill>
                <a:srgbClr val="009900"/>
              </a:solidFill>
              <a:latin typeface=".VnTime" pitchFamily="34" charset="0"/>
            </a:endParaRPr>
          </a:p>
          <a:p>
            <a:pPr algn="ctr"/>
            <a:r>
              <a:rPr lang="en-US" sz="2800" b="1" dirty="0">
                <a:solidFill>
                  <a:srgbClr val="009900"/>
                </a:solidFill>
              </a:rPr>
              <a:t>MỘT THỨ QUÀ CỦA LÚA NON: CỐM</a:t>
            </a:r>
          </a:p>
          <a:p>
            <a:pPr algn="ctr"/>
            <a:r>
              <a:rPr lang="en-US" sz="2800" b="1" i="1" dirty="0">
                <a:latin typeface=".VnTime" pitchFamily="34" charset="0"/>
              </a:rPr>
              <a:t>                                                -Th¹ch Lam-</a:t>
            </a:r>
          </a:p>
          <a:p>
            <a:pPr algn="ctr"/>
            <a:r>
              <a:rPr lang="en-US" sz="2800" dirty="0">
                <a:solidFill>
                  <a:srgbClr val="009900"/>
                </a:solidFill>
                <a:latin typeface=".VnTime" pitchFamily="34" charset="0"/>
              </a:rPr>
              <a:t>                </a:t>
            </a:r>
            <a:r>
              <a:rPr lang="en-US" sz="2800" dirty="0" smtClean="0">
                <a:solidFill>
                  <a:srgbClr val="009900"/>
                </a:solidFill>
                <a:latin typeface=".VnTime" pitchFamily="34" charset="0"/>
              </a:rPr>
              <a:t>                                                                                       </a:t>
            </a:r>
            <a:endParaRPr lang="en-US" sz="2800" dirty="0">
              <a:solidFill>
                <a:srgbClr val="009900"/>
              </a:solidFill>
              <a:latin typeface=".VnTim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269"/>
                                        </p:tgtEl>
                                        <p:attrNameLst>
                                          <p:attrName>style.visibility</p:attrName>
                                        </p:attrNameLst>
                                      </p:cBhvr>
                                      <p:to>
                                        <p:strVal val="visible"/>
                                      </p:to>
                                    </p:set>
                                    <p:animEffect transition="in" filter="blinds(horizontal)">
                                      <p:cBhvr>
                                        <p:cTn id="7" dur="500"/>
                                        <p:tgtEl>
                                          <p:spTgt spid="82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246"/>
                                        </p:tgtEl>
                                        <p:attrNameLst>
                                          <p:attrName>style.visibility</p:attrName>
                                        </p:attrNameLst>
                                      </p:cBhvr>
                                      <p:to>
                                        <p:strVal val="visible"/>
                                      </p:to>
                                    </p:set>
                                    <p:animEffect transition="in" filter="checkerboard(across)">
                                      <p:cBhvr>
                                        <p:cTn id="12" dur="500"/>
                                        <p:tgtEl>
                                          <p:spTgt spid="82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xit" presetSubtype="4" fill="hold" nodeType="clickEffect">
                                  <p:stCondLst>
                                    <p:cond delay="0"/>
                                  </p:stCondLst>
                                  <p:childTnLst>
                                    <p:anim calcmode="lin" valueType="num">
                                      <p:cBhvr additive="base">
                                        <p:cTn id="16" dur="500"/>
                                        <p:tgtEl>
                                          <p:spTgt spid="8269"/>
                                        </p:tgtEl>
                                        <p:attrNameLst>
                                          <p:attrName>ppt_x</p:attrName>
                                        </p:attrNameLst>
                                      </p:cBhvr>
                                      <p:tavLst>
                                        <p:tav tm="0">
                                          <p:val>
                                            <p:strVal val="ppt_x"/>
                                          </p:val>
                                        </p:tav>
                                        <p:tav tm="100000">
                                          <p:val>
                                            <p:strVal val="ppt_x"/>
                                          </p:val>
                                        </p:tav>
                                      </p:tavLst>
                                    </p:anim>
                                    <p:anim calcmode="lin" valueType="num">
                                      <p:cBhvr additive="base">
                                        <p:cTn id="17" dur="500"/>
                                        <p:tgtEl>
                                          <p:spTgt spid="8269"/>
                                        </p:tgtEl>
                                        <p:attrNameLst>
                                          <p:attrName>ppt_y</p:attrName>
                                        </p:attrNameLst>
                                      </p:cBhvr>
                                      <p:tavLst>
                                        <p:tav tm="0">
                                          <p:val>
                                            <p:strVal val="ppt_y"/>
                                          </p:val>
                                        </p:tav>
                                        <p:tav tm="100000">
                                          <p:val>
                                            <p:strVal val="1+ppt_h/2"/>
                                          </p:val>
                                        </p:tav>
                                      </p:tavLst>
                                    </p:anim>
                                    <p:set>
                                      <p:cBhvr>
                                        <p:cTn id="18" dur="1" fill="hold">
                                          <p:stCondLst>
                                            <p:cond delay="499"/>
                                          </p:stCondLst>
                                        </p:cTn>
                                        <p:tgtEl>
                                          <p:spTgt spid="8269"/>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8268"/>
                                        </p:tgtEl>
                                        <p:attrNameLst>
                                          <p:attrName>style.visibility</p:attrName>
                                        </p:attrNameLst>
                                      </p:cBhvr>
                                      <p:to>
                                        <p:strVal val="visible"/>
                                      </p:to>
                                    </p:set>
                                    <p:animEffect transition="in" filter="checkerboard(across)">
                                      <p:cBhvr>
                                        <p:cTn id="23" dur="500"/>
                                        <p:tgtEl>
                                          <p:spTgt spid="826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xit" presetSubtype="4" fill="hold" grpId="1" nodeType="clickEffect">
                                  <p:stCondLst>
                                    <p:cond delay="0"/>
                                  </p:stCondLst>
                                  <p:childTnLst>
                                    <p:anim calcmode="lin" valueType="num">
                                      <p:cBhvr additive="base">
                                        <p:cTn id="27" dur="500"/>
                                        <p:tgtEl>
                                          <p:spTgt spid="8246"/>
                                        </p:tgtEl>
                                        <p:attrNameLst>
                                          <p:attrName>ppt_x</p:attrName>
                                        </p:attrNameLst>
                                      </p:cBhvr>
                                      <p:tavLst>
                                        <p:tav tm="0">
                                          <p:val>
                                            <p:strVal val="ppt_x"/>
                                          </p:val>
                                        </p:tav>
                                        <p:tav tm="100000">
                                          <p:val>
                                            <p:strVal val="ppt_x"/>
                                          </p:val>
                                        </p:tav>
                                      </p:tavLst>
                                    </p:anim>
                                    <p:anim calcmode="lin" valueType="num">
                                      <p:cBhvr additive="base">
                                        <p:cTn id="28" dur="500"/>
                                        <p:tgtEl>
                                          <p:spTgt spid="8246"/>
                                        </p:tgtEl>
                                        <p:attrNameLst>
                                          <p:attrName>ppt_y</p:attrName>
                                        </p:attrNameLst>
                                      </p:cBhvr>
                                      <p:tavLst>
                                        <p:tav tm="0">
                                          <p:val>
                                            <p:strVal val="ppt_y"/>
                                          </p:val>
                                        </p:tav>
                                        <p:tav tm="100000">
                                          <p:val>
                                            <p:strVal val="1+ppt_h/2"/>
                                          </p:val>
                                        </p:tav>
                                      </p:tavLst>
                                    </p:anim>
                                    <p:set>
                                      <p:cBhvr>
                                        <p:cTn id="29" dur="1" fill="hold">
                                          <p:stCondLst>
                                            <p:cond delay="499"/>
                                          </p:stCondLst>
                                        </p:cTn>
                                        <p:tgtEl>
                                          <p:spTgt spid="8246"/>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8249"/>
                                        </p:tgtEl>
                                        <p:attrNameLst>
                                          <p:attrName>style.visibility</p:attrName>
                                        </p:attrNameLst>
                                      </p:cBhvr>
                                      <p:to>
                                        <p:strVal val="visible"/>
                                      </p:to>
                                    </p:set>
                                    <p:animEffect transition="in" filter="checkerboard(across)">
                                      <p:cBhvr>
                                        <p:cTn id="34" dur="500"/>
                                        <p:tgtEl>
                                          <p:spTgt spid="8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6" grpId="0" animBg="1"/>
      <p:bldP spid="8246" grpId="1" animBg="1"/>
      <p:bldP spid="8249" grpId="0" animBg="1"/>
      <p:bldP spid="826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ChangeArrowheads="1"/>
          </p:cNvSpPr>
          <p:nvPr/>
        </p:nvSpPr>
        <p:spPr bwMode="auto">
          <a:xfrm>
            <a:off x="0" y="762000"/>
            <a:ext cx="9144000" cy="6172200"/>
          </a:xfrm>
          <a:prstGeom prst="roundRect">
            <a:avLst>
              <a:gd name="adj" fmla="val 4532"/>
            </a:avLst>
          </a:prstGeom>
          <a:noFill/>
          <a:ln w="57150" cmpd="thickThin">
            <a:solidFill>
              <a:srgbClr val="FF0066"/>
            </a:solidFill>
            <a:round/>
            <a:headEnd/>
            <a:tailEnd/>
          </a:ln>
          <a:effectLst/>
          <a:extLst>
            <a:ext uri="{909E8E84-426E-40DD-AFC4-6F175D3DCCD1}">
              <a14:hiddenFill xmlns:a14="http://schemas.microsoft.com/office/drawing/2010/main">
                <a:solidFill>
                  <a:srgbClr val="00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1800">
              <a:latin typeface=".VnTime" pitchFamily="34" charset="0"/>
            </a:endParaRPr>
          </a:p>
        </p:txBody>
      </p:sp>
      <p:sp>
        <p:nvSpPr>
          <p:cNvPr id="68613" name="Line 5"/>
          <p:cNvSpPr>
            <a:spLocks noChangeShapeType="1"/>
          </p:cNvSpPr>
          <p:nvPr/>
        </p:nvSpPr>
        <p:spPr bwMode="auto">
          <a:xfrm>
            <a:off x="4572000" y="800100"/>
            <a:ext cx="0" cy="60960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14" name="Rectangle 6"/>
          <p:cNvSpPr>
            <a:spLocks noChangeArrowheads="1"/>
          </p:cNvSpPr>
          <p:nvPr/>
        </p:nvSpPr>
        <p:spPr bwMode="auto">
          <a:xfrm>
            <a:off x="49456" y="1076980"/>
            <a:ext cx="45492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800" b="1" dirty="0">
                <a:solidFill>
                  <a:srgbClr val="C00000"/>
                </a:solidFill>
                <a:cs typeface="Times New Roman" pitchFamily="18" charset="0"/>
              </a:rPr>
              <a:t>I. </a:t>
            </a:r>
            <a:r>
              <a:rPr lang="en-US" sz="2800" b="1" dirty="0" err="1">
                <a:solidFill>
                  <a:srgbClr val="C00000"/>
                </a:solidFill>
                <a:cs typeface="Times New Roman" pitchFamily="18" charset="0"/>
              </a:rPr>
              <a:t>Đọc</a:t>
            </a:r>
            <a:r>
              <a:rPr lang="en-US" sz="2800" b="1" dirty="0">
                <a:solidFill>
                  <a:srgbClr val="C00000"/>
                </a:solidFill>
                <a:cs typeface="Times New Roman" pitchFamily="18" charset="0"/>
              </a:rPr>
              <a:t> -</a:t>
            </a:r>
            <a:r>
              <a:rPr lang="en-US" sz="2800" b="1" dirty="0" err="1">
                <a:solidFill>
                  <a:srgbClr val="C00000"/>
                </a:solidFill>
                <a:cs typeface="Times New Roman" pitchFamily="18" charset="0"/>
              </a:rPr>
              <a:t>Tìm</a:t>
            </a:r>
            <a:r>
              <a:rPr lang="en-US" sz="2800" b="1" dirty="0">
                <a:solidFill>
                  <a:srgbClr val="C00000"/>
                </a:solidFill>
                <a:cs typeface="Times New Roman" pitchFamily="18" charset="0"/>
              </a:rPr>
              <a:t> </a:t>
            </a:r>
            <a:r>
              <a:rPr lang="en-US" sz="2800" b="1" dirty="0" err="1">
                <a:solidFill>
                  <a:srgbClr val="C00000"/>
                </a:solidFill>
                <a:cs typeface="Times New Roman" pitchFamily="18" charset="0"/>
              </a:rPr>
              <a:t>hiểu</a:t>
            </a:r>
            <a:r>
              <a:rPr lang="en-US" sz="2800" b="1" dirty="0">
                <a:solidFill>
                  <a:srgbClr val="C00000"/>
                </a:solidFill>
                <a:cs typeface="Times New Roman" pitchFamily="18" charset="0"/>
              </a:rPr>
              <a:t>  </a:t>
            </a:r>
            <a:r>
              <a:rPr lang="en-US" sz="2800" b="1" dirty="0" err="1">
                <a:solidFill>
                  <a:srgbClr val="C00000"/>
                </a:solidFill>
                <a:cs typeface="Times New Roman" pitchFamily="18" charset="0"/>
              </a:rPr>
              <a:t>chú</a:t>
            </a:r>
            <a:r>
              <a:rPr lang="en-US" sz="2800" b="1" dirty="0">
                <a:solidFill>
                  <a:srgbClr val="C00000"/>
                </a:solidFill>
                <a:cs typeface="Times New Roman" pitchFamily="18" charset="0"/>
              </a:rPr>
              <a:t> </a:t>
            </a:r>
            <a:r>
              <a:rPr lang="en-US" sz="2800" b="1" dirty="0" err="1">
                <a:solidFill>
                  <a:srgbClr val="C00000"/>
                </a:solidFill>
                <a:cs typeface="Times New Roman" pitchFamily="18" charset="0"/>
              </a:rPr>
              <a:t>thích</a:t>
            </a:r>
            <a:endParaRPr lang="en-US" sz="2000" b="1" u="sng" dirty="0">
              <a:solidFill>
                <a:srgbClr val="C00000"/>
              </a:solidFill>
              <a:cs typeface="Times New Roman" pitchFamily="18" charset="0"/>
            </a:endParaRPr>
          </a:p>
        </p:txBody>
      </p:sp>
      <p:sp>
        <p:nvSpPr>
          <p:cNvPr id="68616" name="Rectangle 8"/>
          <p:cNvSpPr>
            <a:spLocks noGrp="1" noChangeArrowheads="1"/>
          </p:cNvSpPr>
          <p:nvPr>
            <p:ph type="title"/>
          </p:nvPr>
        </p:nvSpPr>
        <p:spPr>
          <a:xfrm>
            <a:off x="-19051" y="1447800"/>
            <a:ext cx="4743449" cy="704850"/>
          </a:xfrm>
          <a:noFill/>
          <a:ln/>
        </p:spPr>
        <p:txBody>
          <a:bodyPr/>
          <a:lstStyle/>
          <a:p>
            <a:pPr algn="l"/>
            <a:r>
              <a:rPr lang="en-US" sz="3200" b="1" dirty="0">
                <a:solidFill>
                  <a:srgbClr val="C00000"/>
                </a:solidFill>
                <a:latin typeface=".VnTimeH" pitchFamily="34" charset="0"/>
              </a:rPr>
              <a:t>II. </a:t>
            </a:r>
            <a:r>
              <a:rPr lang="en-US" sz="3200" b="1" dirty="0" err="1">
                <a:solidFill>
                  <a:srgbClr val="C00000"/>
                </a:solidFill>
                <a:latin typeface="Times New Roman" pitchFamily="18" charset="0"/>
              </a:rPr>
              <a:t>Tìm</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hiểu</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văn</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bản</a:t>
            </a:r>
            <a:endParaRPr lang="en-US" sz="3200" b="1" dirty="0">
              <a:solidFill>
                <a:srgbClr val="C00000"/>
              </a:solidFill>
              <a:latin typeface="Times New Roman" pitchFamily="18" charset="0"/>
            </a:endParaRPr>
          </a:p>
        </p:txBody>
      </p:sp>
      <p:sp>
        <p:nvSpPr>
          <p:cNvPr id="68617" name="Text Box 9"/>
          <p:cNvSpPr txBox="1">
            <a:spLocks noChangeArrowheads="1"/>
          </p:cNvSpPr>
          <p:nvPr/>
        </p:nvSpPr>
        <p:spPr bwMode="auto">
          <a:xfrm>
            <a:off x="530958" y="1571481"/>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p>
        </p:txBody>
      </p:sp>
      <p:sp>
        <p:nvSpPr>
          <p:cNvPr id="68618" name="Rectangle 10"/>
          <p:cNvSpPr>
            <a:spLocks noChangeArrowheads="1"/>
          </p:cNvSpPr>
          <p:nvPr/>
        </p:nvSpPr>
        <p:spPr bwMode="auto">
          <a:xfrm>
            <a:off x="-19050" y="1181100"/>
            <a:ext cx="86296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600" b="1" u="sng">
              <a:solidFill>
                <a:srgbClr val="0000FF"/>
              </a:solidFill>
              <a:latin typeface=".VnTimeH" pitchFamily="34" charset="0"/>
            </a:endParaRPr>
          </a:p>
        </p:txBody>
      </p:sp>
      <p:sp>
        <p:nvSpPr>
          <p:cNvPr id="68619" name="Text Box 11"/>
          <p:cNvSpPr txBox="1">
            <a:spLocks noChangeArrowheads="1"/>
          </p:cNvSpPr>
          <p:nvPr/>
        </p:nvSpPr>
        <p:spPr bwMode="auto">
          <a:xfrm>
            <a:off x="669925" y="20002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p>
        </p:txBody>
      </p:sp>
      <p:sp>
        <p:nvSpPr>
          <p:cNvPr id="68620" name="Text Box 12"/>
          <p:cNvSpPr txBox="1">
            <a:spLocks noChangeArrowheads="1"/>
          </p:cNvSpPr>
          <p:nvPr/>
        </p:nvSpPr>
        <p:spPr bwMode="auto">
          <a:xfrm>
            <a:off x="-36635" y="2155774"/>
            <a:ext cx="44418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b="1" dirty="0">
                <a:solidFill>
                  <a:srgbClr val="0000FF"/>
                </a:solidFill>
                <a:cs typeface="Times New Roman" pitchFamily="18" charset="0"/>
              </a:rPr>
              <a:t>1. </a:t>
            </a:r>
            <a:r>
              <a:rPr lang="en-US" sz="3200" b="1" dirty="0" err="1">
                <a:solidFill>
                  <a:srgbClr val="0000FF"/>
                </a:solidFill>
                <a:cs typeface="Times New Roman" pitchFamily="18" charset="0"/>
              </a:rPr>
              <a:t>Nguồn</a:t>
            </a:r>
            <a:r>
              <a:rPr lang="en-US" sz="3200" b="1" dirty="0">
                <a:solidFill>
                  <a:srgbClr val="0000FF"/>
                </a:solidFill>
                <a:cs typeface="Times New Roman" pitchFamily="18" charset="0"/>
              </a:rPr>
              <a:t> </a:t>
            </a:r>
            <a:r>
              <a:rPr lang="en-US" sz="3200" b="1" dirty="0" err="1">
                <a:solidFill>
                  <a:srgbClr val="0000FF"/>
                </a:solidFill>
                <a:cs typeface="Times New Roman" pitchFamily="18" charset="0"/>
              </a:rPr>
              <a:t>gốc</a:t>
            </a:r>
            <a:r>
              <a:rPr lang="en-US" sz="3200" b="1" dirty="0">
                <a:solidFill>
                  <a:srgbClr val="0000FF"/>
                </a:solidFill>
                <a:cs typeface="Times New Roman" pitchFamily="18" charset="0"/>
              </a:rPr>
              <a:t> </a:t>
            </a:r>
            <a:r>
              <a:rPr lang="en-US" sz="3200" b="1" dirty="0" err="1">
                <a:solidFill>
                  <a:srgbClr val="0000FF"/>
                </a:solidFill>
                <a:cs typeface="Times New Roman" pitchFamily="18" charset="0"/>
              </a:rPr>
              <a:t>của</a:t>
            </a:r>
            <a:r>
              <a:rPr lang="en-US" sz="3200" b="1" dirty="0">
                <a:solidFill>
                  <a:srgbClr val="0000FF"/>
                </a:solidFill>
                <a:cs typeface="Times New Roman" pitchFamily="18" charset="0"/>
              </a:rPr>
              <a:t> </a:t>
            </a:r>
            <a:r>
              <a:rPr lang="en-US" sz="3200" b="1" dirty="0" err="1">
                <a:solidFill>
                  <a:srgbClr val="0000FF"/>
                </a:solidFill>
                <a:cs typeface="Times New Roman" pitchFamily="18" charset="0"/>
              </a:rPr>
              <a:t>cốm</a:t>
            </a:r>
            <a:r>
              <a:rPr lang="en-US" sz="3200" b="1" dirty="0">
                <a:solidFill>
                  <a:srgbClr val="0000FF"/>
                </a:solidFill>
                <a:cs typeface="Times New Roman" pitchFamily="18" charset="0"/>
              </a:rPr>
              <a:t> :</a:t>
            </a:r>
          </a:p>
        </p:txBody>
      </p:sp>
      <p:sp>
        <p:nvSpPr>
          <p:cNvPr id="68621" name="Text Box 13"/>
          <p:cNvSpPr txBox="1">
            <a:spLocks noChangeArrowheads="1"/>
          </p:cNvSpPr>
          <p:nvPr/>
        </p:nvSpPr>
        <p:spPr bwMode="auto">
          <a:xfrm>
            <a:off x="1584325" y="24574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p>
        </p:txBody>
      </p:sp>
      <p:sp>
        <p:nvSpPr>
          <p:cNvPr id="68622" name="Text Box 14"/>
          <p:cNvSpPr txBox="1">
            <a:spLocks noChangeArrowheads="1"/>
          </p:cNvSpPr>
          <p:nvPr/>
        </p:nvSpPr>
        <p:spPr bwMode="auto">
          <a:xfrm>
            <a:off x="5851525" y="26860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p>
        </p:txBody>
      </p:sp>
      <p:sp>
        <p:nvSpPr>
          <p:cNvPr id="68623" name="Text Box 15"/>
          <p:cNvSpPr txBox="1">
            <a:spLocks noChangeArrowheads="1"/>
          </p:cNvSpPr>
          <p:nvPr/>
        </p:nvSpPr>
        <p:spPr bwMode="auto">
          <a:xfrm>
            <a:off x="5470525" y="42862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p>
        </p:txBody>
      </p:sp>
      <p:sp>
        <p:nvSpPr>
          <p:cNvPr id="68625" name="Text Box 17"/>
          <p:cNvSpPr txBox="1">
            <a:spLocks noChangeArrowheads="1"/>
          </p:cNvSpPr>
          <p:nvPr/>
        </p:nvSpPr>
        <p:spPr bwMode="auto">
          <a:xfrm>
            <a:off x="1431925" y="40576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p>
        </p:txBody>
      </p:sp>
      <p:pic>
        <p:nvPicPr>
          <p:cNvPr id="68626" name="Picture 18" descr="4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447800"/>
            <a:ext cx="4572000" cy="4533900"/>
          </a:xfrm>
          <a:prstGeom prst="rect">
            <a:avLst/>
          </a:prstGeom>
          <a:noFill/>
          <a:extLst>
            <a:ext uri="{909E8E84-426E-40DD-AFC4-6F175D3DCCD1}">
              <a14:hiddenFill xmlns:a14="http://schemas.microsoft.com/office/drawing/2010/main">
                <a:solidFill>
                  <a:srgbClr val="FFFFFF"/>
                </a:solidFill>
              </a14:hiddenFill>
            </a:ext>
          </a:extLst>
        </p:spPr>
      </p:pic>
      <p:sp>
        <p:nvSpPr>
          <p:cNvPr id="68627" name="Text Box 19"/>
          <p:cNvSpPr txBox="1">
            <a:spLocks noChangeArrowheads="1"/>
          </p:cNvSpPr>
          <p:nvPr/>
        </p:nvSpPr>
        <p:spPr bwMode="auto">
          <a:xfrm>
            <a:off x="5470525" y="25336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p>
        </p:txBody>
      </p:sp>
      <p:sp>
        <p:nvSpPr>
          <p:cNvPr id="68628" name="Text Box 20"/>
          <p:cNvSpPr txBox="1">
            <a:spLocks noChangeArrowheads="1"/>
          </p:cNvSpPr>
          <p:nvPr/>
        </p:nvSpPr>
        <p:spPr bwMode="auto">
          <a:xfrm>
            <a:off x="4724400" y="1676400"/>
            <a:ext cx="4419600" cy="350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3200">
                <a:effectLst>
                  <a:outerShdw blurRad="38100" dist="38100" dir="2700000" algn="tl">
                    <a:srgbClr val="FFFFFF"/>
                  </a:outerShdw>
                </a:effectLst>
              </a:rPr>
              <a:t>- </a:t>
            </a:r>
            <a:r>
              <a:rPr lang="vi-VN" sz="3200">
                <a:effectLst>
                  <a:outerShdw blurRad="38100" dist="38100" dir="2700000" algn="tl">
                    <a:srgbClr val="FFFFFF"/>
                  </a:outerShdw>
                </a:effectLst>
              </a:rPr>
              <a:t>Rồi đến một loạt</a:t>
            </a:r>
            <a:r>
              <a:rPr lang="en-US" sz="3200">
                <a:effectLst>
                  <a:outerShdw blurRad="38100" dist="38100" dir="2700000" algn="tl">
                    <a:srgbClr val="FFFFFF"/>
                  </a:outerShdw>
                </a:effectLst>
              </a:rPr>
              <a:t> </a:t>
            </a:r>
            <a:r>
              <a:rPr lang="vi-VN" sz="3200">
                <a:effectLst>
                  <a:outerShdw blurRad="38100" dist="38100" dir="2700000" algn="tl">
                    <a:srgbClr val="FFFFFF"/>
                  </a:outerShdw>
                </a:effectLst>
              </a:rPr>
              <a:t>cách</a:t>
            </a:r>
            <a:r>
              <a:rPr lang="en-US" sz="3200">
                <a:effectLst>
                  <a:outerShdw blurRad="38100" dist="38100" dir="2700000" algn="tl">
                    <a:srgbClr val="FFFFFF"/>
                  </a:outerShdw>
                </a:effectLst>
              </a:rPr>
              <a:t> </a:t>
            </a:r>
            <a:r>
              <a:rPr lang="vi-VN" sz="3200">
                <a:effectLst>
                  <a:outerShdw blurRad="38100" dist="38100" dir="2700000" algn="tl">
                    <a:srgbClr val="FFFFFF"/>
                  </a:outerShdw>
                </a:effectLst>
              </a:rPr>
              <a:t>chế biến, những cách</a:t>
            </a:r>
            <a:r>
              <a:rPr lang="en-US" sz="3200">
                <a:effectLst>
                  <a:outerShdw blurRad="38100" dist="38100" dir="2700000" algn="tl">
                    <a:srgbClr val="FFFFFF"/>
                  </a:outerShdw>
                </a:effectLst>
              </a:rPr>
              <a:t> </a:t>
            </a:r>
            <a:r>
              <a:rPr lang="vi-VN" sz="3200">
                <a:effectLst>
                  <a:outerShdw blurRad="38100" dist="38100" dir="2700000" algn="tl">
                    <a:srgbClr val="FFFFFF"/>
                  </a:outerShdw>
                </a:effectLst>
              </a:rPr>
              <a:t>thức làm</a:t>
            </a:r>
            <a:r>
              <a:rPr lang="en-US" sz="3200">
                <a:effectLst>
                  <a:outerShdw blurRad="38100" dist="38100" dir="2700000" algn="tl">
                    <a:srgbClr val="FFFFFF"/>
                  </a:outerShdw>
                </a:effectLst>
              </a:rPr>
              <a:t> </a:t>
            </a:r>
            <a:r>
              <a:rPr lang="vi-VN" sz="3200">
                <a:effectLst>
                  <a:outerShdw blurRad="38100" dist="38100" dir="2700000" algn="tl">
                    <a:srgbClr val="FFFFFF"/>
                  </a:outerShdw>
                </a:effectLst>
              </a:rPr>
              <a:t>truyền tự đời này qua đời khác, một sự bí mật trân trọng và khe khắt giữ gìn</a:t>
            </a:r>
            <a:r>
              <a:rPr lang="en-US" sz="3200">
                <a:effectLst>
                  <a:outerShdw blurRad="38100" dist="38100" dir="2700000" algn="tl">
                    <a:srgbClr val="FFFFFF"/>
                  </a:outerShdw>
                </a:effectLst>
              </a:rPr>
              <a:t>.</a:t>
            </a:r>
          </a:p>
          <a:p>
            <a:pPr algn="ctr"/>
            <a:endParaRPr lang="en-US" sz="3200" b="1"/>
          </a:p>
        </p:txBody>
      </p:sp>
      <p:sp>
        <p:nvSpPr>
          <p:cNvPr id="68629" name="Text Box 21"/>
          <p:cNvSpPr txBox="1">
            <a:spLocks noChangeArrowheads="1"/>
          </p:cNvSpPr>
          <p:nvPr/>
        </p:nvSpPr>
        <p:spPr bwMode="auto">
          <a:xfrm>
            <a:off x="6232525" y="40576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p>
        </p:txBody>
      </p:sp>
      <p:pic>
        <p:nvPicPr>
          <p:cNvPr id="68632" name="Picture 24" descr="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971800"/>
            <a:ext cx="9906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68633" name="Picture 25" descr="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5257800"/>
            <a:ext cx="9906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68634" name="Picture 26" descr="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973099"/>
            <a:ext cx="9906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68635" name="Picture 27" descr="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5943600"/>
            <a:ext cx="9906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68636" name="Picture 28" descr="com_luan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447800"/>
            <a:ext cx="4572000" cy="4467225"/>
          </a:xfrm>
          <a:prstGeom prst="rect">
            <a:avLst/>
          </a:prstGeom>
          <a:noFill/>
          <a:extLst>
            <a:ext uri="{909E8E84-426E-40DD-AFC4-6F175D3DCCD1}">
              <a14:hiddenFill xmlns:a14="http://schemas.microsoft.com/office/drawing/2010/main">
                <a:solidFill>
                  <a:srgbClr val="FFFFFF"/>
                </a:solidFill>
              </a14:hiddenFill>
            </a:ext>
          </a:extLst>
        </p:spPr>
      </p:pic>
      <p:sp>
        <p:nvSpPr>
          <p:cNvPr id="68638" name="Text Box 30"/>
          <p:cNvSpPr txBox="1">
            <a:spLocks noChangeArrowheads="1"/>
          </p:cNvSpPr>
          <p:nvPr/>
        </p:nvSpPr>
        <p:spPr bwMode="auto">
          <a:xfrm>
            <a:off x="164123" y="3383340"/>
            <a:ext cx="419893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b="1" dirty="0">
                <a:latin typeface=".VnTime" pitchFamily="34" charset="0"/>
              </a:rPr>
              <a:t> - </a:t>
            </a:r>
            <a:r>
              <a:rPr lang="en-US" sz="3200" b="1" dirty="0" err="1">
                <a:cs typeface="Times New Roman" pitchFamily="18" charset="0"/>
              </a:rPr>
              <a:t>Cốm</a:t>
            </a:r>
            <a:r>
              <a:rPr lang="en-US" sz="3200" b="1" dirty="0">
                <a:cs typeface="Times New Roman" pitchFamily="18" charset="0"/>
              </a:rPr>
              <a:t> </a:t>
            </a:r>
            <a:r>
              <a:rPr lang="en-US" sz="3200" b="1" dirty="0" err="1">
                <a:cs typeface="Times New Roman" pitchFamily="18" charset="0"/>
              </a:rPr>
              <a:t>được</a:t>
            </a:r>
            <a:r>
              <a:rPr lang="en-US" sz="3200" b="1" dirty="0">
                <a:cs typeface="Times New Roman" pitchFamily="18" charset="0"/>
              </a:rPr>
              <a:t> </a:t>
            </a:r>
            <a:r>
              <a:rPr lang="en-US" sz="3200" b="1" dirty="0" err="1">
                <a:cs typeface="Times New Roman" pitchFamily="18" charset="0"/>
              </a:rPr>
              <a:t>làm</a:t>
            </a:r>
            <a:r>
              <a:rPr lang="en-US" sz="3200" b="1" dirty="0">
                <a:cs typeface="Times New Roman" pitchFamily="18" charset="0"/>
              </a:rPr>
              <a:t> </a:t>
            </a:r>
            <a:r>
              <a:rPr lang="en-US" sz="3200" b="1" dirty="0" err="1">
                <a:cs typeface="Times New Roman" pitchFamily="18" charset="0"/>
              </a:rPr>
              <a:t>ra</a:t>
            </a:r>
            <a:r>
              <a:rPr lang="en-US" sz="3200" b="1" dirty="0">
                <a:cs typeface="Times New Roman" pitchFamily="18" charset="0"/>
              </a:rPr>
              <a:t> </a:t>
            </a:r>
            <a:r>
              <a:rPr lang="en-US" sz="3200" b="1" dirty="0" err="1">
                <a:cs typeface="Times New Roman" pitchFamily="18" charset="0"/>
              </a:rPr>
              <a:t>từ</a:t>
            </a:r>
            <a:r>
              <a:rPr lang="en-US" sz="3200" b="1" dirty="0">
                <a:cs typeface="Times New Roman" pitchFamily="18" charset="0"/>
              </a:rPr>
              <a:t> </a:t>
            </a:r>
            <a:r>
              <a:rPr lang="en-US" sz="3200" b="1" dirty="0" err="1">
                <a:cs typeface="Times New Roman" pitchFamily="18" charset="0"/>
              </a:rPr>
              <a:t>sự</a:t>
            </a:r>
            <a:r>
              <a:rPr lang="en-US" sz="3200" b="1" dirty="0">
                <a:cs typeface="Times New Roman" pitchFamily="18" charset="0"/>
              </a:rPr>
              <a:t> </a:t>
            </a:r>
            <a:r>
              <a:rPr lang="en-US" sz="3200" b="1" dirty="0" err="1">
                <a:cs typeface="Times New Roman" pitchFamily="18" charset="0"/>
              </a:rPr>
              <a:t>khéo</a:t>
            </a:r>
            <a:r>
              <a:rPr lang="en-US" sz="3200" b="1" dirty="0">
                <a:cs typeface="Times New Roman" pitchFamily="18" charset="0"/>
              </a:rPr>
              <a:t> </a:t>
            </a:r>
            <a:r>
              <a:rPr lang="en-US" sz="3200" b="1" dirty="0" err="1">
                <a:cs typeface="Times New Roman" pitchFamily="18" charset="0"/>
              </a:rPr>
              <a:t>léo</a:t>
            </a:r>
            <a:r>
              <a:rPr lang="en-US" sz="3200" b="1" dirty="0">
                <a:cs typeface="Times New Roman" pitchFamily="18" charset="0"/>
              </a:rPr>
              <a:t> </a:t>
            </a:r>
            <a:r>
              <a:rPr lang="en-US" sz="3200" b="1" dirty="0" err="1">
                <a:cs typeface="Times New Roman" pitchFamily="18" charset="0"/>
              </a:rPr>
              <a:t>của</a:t>
            </a:r>
            <a:r>
              <a:rPr lang="en-US" sz="3200" b="1" dirty="0">
                <a:cs typeface="Times New Roman" pitchFamily="18" charset="0"/>
              </a:rPr>
              <a:t> con </a:t>
            </a:r>
            <a:r>
              <a:rPr lang="en-US" sz="3200" b="1" dirty="0" err="1">
                <a:cs typeface="Times New Roman" pitchFamily="18" charset="0"/>
              </a:rPr>
              <a:t>người</a:t>
            </a:r>
            <a:r>
              <a:rPr lang="en-US" sz="3200" b="1" dirty="0">
                <a:latin typeface=".VnTime" pitchFamily="34" charset="0"/>
              </a:rPr>
              <a:t>.</a:t>
            </a:r>
          </a:p>
        </p:txBody>
      </p:sp>
      <p:sp>
        <p:nvSpPr>
          <p:cNvPr id="68639" name="Text Box 31"/>
          <p:cNvSpPr txBox="1">
            <a:spLocks noChangeArrowheads="1"/>
          </p:cNvSpPr>
          <p:nvPr/>
        </p:nvSpPr>
        <p:spPr bwMode="auto">
          <a:xfrm>
            <a:off x="18832" y="2783920"/>
            <a:ext cx="313098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3200" b="1" dirty="0">
                <a:latin typeface=".VnTime" pitchFamily="34" charset="0"/>
              </a:rPr>
              <a:t>- </a:t>
            </a:r>
            <a:r>
              <a:rPr lang="en-US" sz="3200" b="1" dirty="0" err="1">
                <a:cs typeface="Times New Roman" pitchFamily="18" charset="0"/>
              </a:rPr>
              <a:t>Từ</a:t>
            </a:r>
            <a:r>
              <a:rPr lang="en-US" sz="3200" b="1" dirty="0">
                <a:cs typeface="Times New Roman" pitchFamily="18" charset="0"/>
              </a:rPr>
              <a:t> </a:t>
            </a:r>
            <a:r>
              <a:rPr lang="en-US" sz="3200" b="1" dirty="0" err="1">
                <a:cs typeface="Times New Roman" pitchFamily="18" charset="0"/>
              </a:rPr>
              <a:t>hạt</a:t>
            </a:r>
            <a:r>
              <a:rPr lang="en-US" sz="3200" b="1" dirty="0">
                <a:cs typeface="Times New Roman" pitchFamily="18" charset="0"/>
              </a:rPr>
              <a:t> </a:t>
            </a:r>
            <a:r>
              <a:rPr lang="en-US" sz="3200" b="1" dirty="0" err="1">
                <a:cs typeface="Times New Roman" pitchFamily="18" charset="0"/>
              </a:rPr>
              <a:t>lúa</a:t>
            </a:r>
            <a:r>
              <a:rPr lang="en-US" sz="3200" b="1" dirty="0">
                <a:cs typeface="Times New Roman" pitchFamily="18" charset="0"/>
              </a:rPr>
              <a:t> non.</a:t>
            </a:r>
          </a:p>
        </p:txBody>
      </p:sp>
      <p:sp>
        <p:nvSpPr>
          <p:cNvPr id="68640" name="Text Box 32"/>
          <p:cNvSpPr txBox="1">
            <a:spLocks noChangeArrowheads="1"/>
          </p:cNvSpPr>
          <p:nvPr/>
        </p:nvSpPr>
        <p:spPr bwMode="auto">
          <a:xfrm>
            <a:off x="3763926" y="1691497"/>
            <a:ext cx="808073" cy="65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dirty="0">
                <a:solidFill>
                  <a:srgbClr val="CC3300"/>
                </a:solidFill>
                <a:sym typeface="Wingdings" pitchFamily="2" charset="2"/>
              </a:rPr>
              <a:t></a:t>
            </a:r>
          </a:p>
        </p:txBody>
      </p:sp>
      <p:sp>
        <p:nvSpPr>
          <p:cNvPr id="28" name="AutoShape 38"/>
          <p:cNvSpPr>
            <a:spLocks noChangeArrowheads="1"/>
          </p:cNvSpPr>
          <p:nvPr/>
        </p:nvSpPr>
        <p:spPr bwMode="auto">
          <a:xfrm>
            <a:off x="0" y="0"/>
            <a:ext cx="9144000" cy="1066800"/>
          </a:xfrm>
          <a:prstGeom prst="roundRect">
            <a:avLst>
              <a:gd name="adj" fmla="val 50000"/>
            </a:avLst>
          </a:prstGeom>
          <a:gradFill rotWithShape="1">
            <a:gsLst>
              <a:gs pos="0">
                <a:srgbClr val="FFFF00">
                  <a:alpha val="75999"/>
                </a:srgbClr>
              </a:gs>
              <a:gs pos="100000">
                <a:srgbClr val="D52BC9">
                  <a:alpha val="60001"/>
                </a:srgbClr>
              </a:gs>
            </a:gsLst>
            <a:path path="shape">
              <a:fillToRect l="50000" t="50000" r="50000" b="50000"/>
            </a:path>
          </a:gradFill>
          <a:ln w="38100" cmpd="dbl">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800" b="1" dirty="0">
              <a:solidFill>
                <a:srgbClr val="009900"/>
              </a:solidFill>
              <a:latin typeface=".VnTime" pitchFamily="34" charset="0"/>
            </a:endParaRPr>
          </a:p>
          <a:p>
            <a:pPr algn="ctr"/>
            <a:r>
              <a:rPr lang="en-US" sz="2800" b="1" dirty="0">
                <a:solidFill>
                  <a:srgbClr val="009900"/>
                </a:solidFill>
              </a:rPr>
              <a:t>MỘT THỨ QUÀ CỦA LÚA NON: CỐM</a:t>
            </a:r>
          </a:p>
          <a:p>
            <a:pPr algn="ctr"/>
            <a:r>
              <a:rPr lang="en-US" sz="2800" b="1" i="1" dirty="0">
                <a:latin typeface=".VnTime" pitchFamily="34" charset="0"/>
              </a:rPr>
              <a:t>                                                -Th¹ch Lam-</a:t>
            </a:r>
          </a:p>
          <a:p>
            <a:pPr algn="ctr"/>
            <a:r>
              <a:rPr lang="en-US" sz="2800" dirty="0">
                <a:solidFill>
                  <a:srgbClr val="009900"/>
                </a:solidFill>
                <a:latin typeface=".VnTime" pitchFamily="34" charset="0"/>
              </a:rPr>
              <a:t>                </a:t>
            </a:r>
            <a:r>
              <a:rPr lang="en-US" sz="2800" dirty="0" smtClean="0">
                <a:solidFill>
                  <a:srgbClr val="009900"/>
                </a:solidFill>
                <a:latin typeface=".VnTime" pitchFamily="34" charset="0"/>
              </a:rPr>
              <a:t>                                                                                       </a:t>
            </a:r>
            <a:endParaRPr lang="en-US" sz="2800" dirty="0">
              <a:solidFill>
                <a:srgbClr val="009900"/>
              </a:solidFill>
              <a:latin typeface=".VnTim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8628"/>
                                        </p:tgtEl>
                                        <p:attrNameLst>
                                          <p:attrName>style.visibility</p:attrName>
                                        </p:attrNameLst>
                                      </p:cBhvr>
                                      <p:to>
                                        <p:strVal val="visible"/>
                                      </p:to>
                                    </p:set>
                                    <p:animEffect transition="in" filter="checkerboard(across)">
                                      <p:cBhvr>
                                        <p:cTn id="7" dur="500"/>
                                        <p:tgtEl>
                                          <p:spTgt spid="686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grpId="1" nodeType="clickEffect">
                                  <p:stCondLst>
                                    <p:cond delay="0"/>
                                  </p:stCondLst>
                                  <p:childTnLst>
                                    <p:anim calcmode="lin" valueType="num">
                                      <p:cBhvr additive="base">
                                        <p:cTn id="11" dur="500"/>
                                        <p:tgtEl>
                                          <p:spTgt spid="68628"/>
                                        </p:tgtEl>
                                        <p:attrNameLst>
                                          <p:attrName>ppt_x</p:attrName>
                                        </p:attrNameLst>
                                      </p:cBhvr>
                                      <p:tavLst>
                                        <p:tav tm="0">
                                          <p:val>
                                            <p:strVal val="ppt_x"/>
                                          </p:val>
                                        </p:tav>
                                        <p:tav tm="100000">
                                          <p:val>
                                            <p:strVal val="ppt_x"/>
                                          </p:val>
                                        </p:tav>
                                      </p:tavLst>
                                    </p:anim>
                                    <p:anim calcmode="lin" valueType="num">
                                      <p:cBhvr additive="base">
                                        <p:cTn id="12" dur="500"/>
                                        <p:tgtEl>
                                          <p:spTgt spid="68628"/>
                                        </p:tgtEl>
                                        <p:attrNameLst>
                                          <p:attrName>ppt_y</p:attrName>
                                        </p:attrNameLst>
                                      </p:cBhvr>
                                      <p:tavLst>
                                        <p:tav tm="0">
                                          <p:val>
                                            <p:strVal val="ppt_y"/>
                                          </p:val>
                                        </p:tav>
                                        <p:tav tm="100000">
                                          <p:val>
                                            <p:strVal val="1+ppt_h/2"/>
                                          </p:val>
                                        </p:tav>
                                      </p:tavLst>
                                    </p:anim>
                                    <p:set>
                                      <p:cBhvr>
                                        <p:cTn id="13" dur="1" fill="hold">
                                          <p:stCondLst>
                                            <p:cond delay="499"/>
                                          </p:stCondLst>
                                        </p:cTn>
                                        <p:tgtEl>
                                          <p:spTgt spid="68628"/>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68636"/>
                                        </p:tgtEl>
                                        <p:attrNameLst>
                                          <p:attrName>style.visibility</p:attrName>
                                        </p:attrNameLst>
                                      </p:cBhvr>
                                      <p:to>
                                        <p:strVal val="visible"/>
                                      </p:to>
                                    </p:set>
                                    <p:animEffect transition="in" filter="checkerboard(across)">
                                      <p:cBhvr>
                                        <p:cTn id="18" dur="500"/>
                                        <p:tgtEl>
                                          <p:spTgt spid="6863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xit" presetSubtype="0" fill="hold" nodeType="clickEffect">
                                  <p:stCondLst>
                                    <p:cond delay="0"/>
                                  </p:stCondLst>
                                  <p:childTnLst>
                                    <p:anim calcmode="lin" valueType="num">
                                      <p:cBhvr>
                                        <p:cTn id="22" dur="500"/>
                                        <p:tgtEl>
                                          <p:spTgt spid="68636"/>
                                        </p:tgtEl>
                                        <p:attrNameLst>
                                          <p:attrName>ppt_w</p:attrName>
                                        </p:attrNameLst>
                                      </p:cBhvr>
                                      <p:tavLst>
                                        <p:tav tm="0">
                                          <p:val>
                                            <p:strVal val="ppt_w"/>
                                          </p:val>
                                        </p:tav>
                                        <p:tav tm="100000">
                                          <p:val>
                                            <p:fltVal val="0"/>
                                          </p:val>
                                        </p:tav>
                                      </p:tavLst>
                                    </p:anim>
                                    <p:anim calcmode="lin" valueType="num">
                                      <p:cBhvr>
                                        <p:cTn id="23" dur="500"/>
                                        <p:tgtEl>
                                          <p:spTgt spid="68636"/>
                                        </p:tgtEl>
                                        <p:attrNameLst>
                                          <p:attrName>ppt_h</p:attrName>
                                        </p:attrNameLst>
                                      </p:cBhvr>
                                      <p:tavLst>
                                        <p:tav tm="0">
                                          <p:val>
                                            <p:strVal val="ppt_h"/>
                                          </p:val>
                                        </p:tav>
                                        <p:tav tm="100000">
                                          <p:val>
                                            <p:fltVal val="0"/>
                                          </p:val>
                                        </p:tav>
                                      </p:tavLst>
                                    </p:anim>
                                    <p:animEffect transition="out" filter="fade">
                                      <p:cBhvr>
                                        <p:cTn id="24" dur="500"/>
                                        <p:tgtEl>
                                          <p:spTgt spid="68636"/>
                                        </p:tgtEl>
                                      </p:cBhvr>
                                    </p:animEffect>
                                    <p:set>
                                      <p:cBhvr>
                                        <p:cTn id="25" dur="1" fill="hold">
                                          <p:stCondLst>
                                            <p:cond delay="499"/>
                                          </p:stCondLst>
                                        </p:cTn>
                                        <p:tgtEl>
                                          <p:spTgt spid="68636"/>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12" fill="hold" nodeType="clickEffect">
                                  <p:stCondLst>
                                    <p:cond delay="0"/>
                                  </p:stCondLst>
                                  <p:childTnLst>
                                    <p:set>
                                      <p:cBhvr>
                                        <p:cTn id="29" dur="1" fill="hold">
                                          <p:stCondLst>
                                            <p:cond delay="0"/>
                                          </p:stCondLst>
                                        </p:cTn>
                                        <p:tgtEl>
                                          <p:spTgt spid="68626"/>
                                        </p:tgtEl>
                                        <p:attrNameLst>
                                          <p:attrName>style.visibility</p:attrName>
                                        </p:attrNameLst>
                                      </p:cBhvr>
                                      <p:to>
                                        <p:strVal val="visible"/>
                                      </p:to>
                                    </p:set>
                                    <p:animEffect transition="in" filter="strips(downLeft)">
                                      <p:cBhvr>
                                        <p:cTn id="30" dur="500"/>
                                        <p:tgtEl>
                                          <p:spTgt spid="6862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68638"/>
                                        </p:tgtEl>
                                        <p:attrNameLst>
                                          <p:attrName>style.visibility</p:attrName>
                                        </p:attrNameLst>
                                      </p:cBhvr>
                                      <p:to>
                                        <p:strVal val="visible"/>
                                      </p:to>
                                    </p:set>
                                    <p:animEffect transition="in" filter="checkerboard(across)">
                                      <p:cBhvr>
                                        <p:cTn id="35" dur="500"/>
                                        <p:tgtEl>
                                          <p:spTgt spid="68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28" grpId="0"/>
      <p:bldP spid="68628" grpId="1"/>
      <p:bldP spid="686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AutoShape 2"/>
          <p:cNvSpPr>
            <a:spLocks noChangeArrowheads="1"/>
          </p:cNvSpPr>
          <p:nvPr/>
        </p:nvSpPr>
        <p:spPr bwMode="auto">
          <a:xfrm>
            <a:off x="0" y="762000"/>
            <a:ext cx="9144000" cy="6172200"/>
          </a:xfrm>
          <a:prstGeom prst="roundRect">
            <a:avLst>
              <a:gd name="adj" fmla="val 4532"/>
            </a:avLst>
          </a:prstGeom>
          <a:noFill/>
          <a:ln w="57150" cmpd="thickThin">
            <a:solidFill>
              <a:srgbClr val="FF0066"/>
            </a:solidFill>
            <a:round/>
            <a:headEnd/>
            <a:tailEnd/>
          </a:ln>
          <a:effectLst/>
          <a:extLst>
            <a:ext uri="{909E8E84-426E-40DD-AFC4-6F175D3DCCD1}">
              <a14:hiddenFill xmlns:a14="http://schemas.microsoft.com/office/drawing/2010/main">
                <a:solidFill>
                  <a:srgbClr val="00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1800">
              <a:latin typeface=".VnTime" pitchFamily="34" charset="0"/>
            </a:endParaRPr>
          </a:p>
        </p:txBody>
      </p:sp>
      <p:sp>
        <p:nvSpPr>
          <p:cNvPr id="69637" name="Line 5"/>
          <p:cNvSpPr>
            <a:spLocks noChangeShapeType="1"/>
          </p:cNvSpPr>
          <p:nvPr/>
        </p:nvSpPr>
        <p:spPr bwMode="auto">
          <a:xfrm>
            <a:off x="4572000" y="800100"/>
            <a:ext cx="0" cy="60960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39" name="Text Box 7"/>
          <p:cNvSpPr txBox="1">
            <a:spLocks noChangeArrowheads="1"/>
          </p:cNvSpPr>
          <p:nvPr/>
        </p:nvSpPr>
        <p:spPr bwMode="auto">
          <a:xfrm>
            <a:off x="517525" y="10858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p>
        </p:txBody>
      </p:sp>
      <p:sp>
        <p:nvSpPr>
          <p:cNvPr id="69641" name="Text Box 9"/>
          <p:cNvSpPr txBox="1">
            <a:spLocks noChangeArrowheads="1"/>
          </p:cNvSpPr>
          <p:nvPr/>
        </p:nvSpPr>
        <p:spPr bwMode="auto">
          <a:xfrm>
            <a:off x="517525" y="16192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p>
        </p:txBody>
      </p:sp>
      <p:sp>
        <p:nvSpPr>
          <p:cNvPr id="69642" name="Rectangle 10"/>
          <p:cNvSpPr>
            <a:spLocks noChangeArrowheads="1"/>
          </p:cNvSpPr>
          <p:nvPr/>
        </p:nvSpPr>
        <p:spPr bwMode="auto">
          <a:xfrm>
            <a:off x="-38100" y="1162050"/>
            <a:ext cx="86296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600" b="1" u="sng">
              <a:solidFill>
                <a:srgbClr val="0000FF"/>
              </a:solidFill>
              <a:latin typeface=".VnTimeH" pitchFamily="34" charset="0"/>
            </a:endParaRPr>
          </a:p>
        </p:txBody>
      </p:sp>
      <p:sp>
        <p:nvSpPr>
          <p:cNvPr id="69643" name="Text Box 11"/>
          <p:cNvSpPr txBox="1">
            <a:spLocks noChangeArrowheads="1"/>
          </p:cNvSpPr>
          <p:nvPr/>
        </p:nvSpPr>
        <p:spPr bwMode="auto">
          <a:xfrm>
            <a:off x="669925" y="20002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p>
        </p:txBody>
      </p:sp>
      <p:sp>
        <p:nvSpPr>
          <p:cNvPr id="69644" name="Text Box 12"/>
          <p:cNvSpPr txBox="1">
            <a:spLocks noChangeArrowheads="1"/>
          </p:cNvSpPr>
          <p:nvPr/>
        </p:nvSpPr>
        <p:spPr bwMode="auto">
          <a:xfrm>
            <a:off x="228600" y="1740658"/>
            <a:ext cx="403668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3200" b="1" dirty="0">
                <a:solidFill>
                  <a:srgbClr val="0000FF"/>
                </a:solidFill>
                <a:cs typeface="Times New Roman" panose="02020603050405020304" pitchFamily="18" charset="0"/>
              </a:rPr>
              <a:t>1.Nguồn </a:t>
            </a:r>
            <a:r>
              <a:rPr lang="en-US" sz="3200" b="1" dirty="0" err="1">
                <a:solidFill>
                  <a:srgbClr val="0000FF"/>
                </a:solidFill>
                <a:cs typeface="Times New Roman" panose="02020603050405020304" pitchFamily="18" charset="0"/>
              </a:rPr>
              <a:t>gốc</a:t>
            </a:r>
            <a:r>
              <a:rPr lang="en-US" sz="3200" b="1" dirty="0">
                <a:solidFill>
                  <a:srgbClr val="0000FF"/>
                </a:solidFill>
                <a:cs typeface="Times New Roman" panose="02020603050405020304" pitchFamily="18" charset="0"/>
              </a:rPr>
              <a:t> </a:t>
            </a:r>
            <a:r>
              <a:rPr lang="en-US" sz="3200" b="1" dirty="0" err="1">
                <a:solidFill>
                  <a:srgbClr val="0000FF"/>
                </a:solidFill>
                <a:cs typeface="Times New Roman" panose="02020603050405020304" pitchFamily="18" charset="0"/>
              </a:rPr>
              <a:t>của</a:t>
            </a:r>
            <a:r>
              <a:rPr lang="en-US" sz="3200" b="1" dirty="0">
                <a:solidFill>
                  <a:srgbClr val="0000FF"/>
                </a:solidFill>
                <a:cs typeface="Times New Roman" panose="02020603050405020304" pitchFamily="18" charset="0"/>
              </a:rPr>
              <a:t> </a:t>
            </a:r>
            <a:r>
              <a:rPr lang="en-US" sz="3200" b="1" dirty="0" err="1">
                <a:solidFill>
                  <a:srgbClr val="0000FF"/>
                </a:solidFill>
                <a:cs typeface="Times New Roman" panose="02020603050405020304" pitchFamily="18" charset="0"/>
              </a:rPr>
              <a:t>cốm</a:t>
            </a:r>
            <a:r>
              <a:rPr lang="en-US" sz="3200" b="1" dirty="0">
                <a:solidFill>
                  <a:srgbClr val="0000FF"/>
                </a:solidFill>
                <a:cs typeface="Times New Roman" panose="02020603050405020304" pitchFamily="18" charset="0"/>
              </a:rPr>
              <a:t>:</a:t>
            </a:r>
          </a:p>
        </p:txBody>
      </p:sp>
      <p:sp>
        <p:nvSpPr>
          <p:cNvPr id="69645" name="Text Box 13"/>
          <p:cNvSpPr txBox="1">
            <a:spLocks noChangeArrowheads="1"/>
          </p:cNvSpPr>
          <p:nvPr/>
        </p:nvSpPr>
        <p:spPr bwMode="auto">
          <a:xfrm>
            <a:off x="1584325" y="24574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p>
        </p:txBody>
      </p:sp>
      <p:sp>
        <p:nvSpPr>
          <p:cNvPr id="69646" name="Text Box 14"/>
          <p:cNvSpPr txBox="1">
            <a:spLocks noChangeArrowheads="1"/>
          </p:cNvSpPr>
          <p:nvPr/>
        </p:nvSpPr>
        <p:spPr bwMode="auto">
          <a:xfrm>
            <a:off x="5851525" y="26860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p>
        </p:txBody>
      </p:sp>
      <p:sp>
        <p:nvSpPr>
          <p:cNvPr id="69647" name="Text Box 15"/>
          <p:cNvSpPr txBox="1">
            <a:spLocks noChangeArrowheads="1"/>
          </p:cNvSpPr>
          <p:nvPr/>
        </p:nvSpPr>
        <p:spPr bwMode="auto">
          <a:xfrm>
            <a:off x="5470525" y="42862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p>
        </p:txBody>
      </p:sp>
      <p:sp>
        <p:nvSpPr>
          <p:cNvPr id="69649" name="Text Box 17"/>
          <p:cNvSpPr txBox="1">
            <a:spLocks noChangeArrowheads="1"/>
          </p:cNvSpPr>
          <p:nvPr/>
        </p:nvSpPr>
        <p:spPr bwMode="auto">
          <a:xfrm>
            <a:off x="1431925" y="40576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p>
        </p:txBody>
      </p:sp>
      <p:sp>
        <p:nvSpPr>
          <p:cNvPr id="69650" name="Text Box 18"/>
          <p:cNvSpPr txBox="1">
            <a:spLocks noChangeArrowheads="1"/>
          </p:cNvSpPr>
          <p:nvPr/>
        </p:nvSpPr>
        <p:spPr bwMode="auto">
          <a:xfrm>
            <a:off x="5470525" y="25336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p>
        </p:txBody>
      </p:sp>
      <p:sp>
        <p:nvSpPr>
          <p:cNvPr id="69651" name="Text Box 19"/>
          <p:cNvSpPr txBox="1">
            <a:spLocks noChangeArrowheads="1"/>
          </p:cNvSpPr>
          <p:nvPr/>
        </p:nvSpPr>
        <p:spPr bwMode="auto">
          <a:xfrm>
            <a:off x="6232525" y="40576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p>
        </p:txBody>
      </p:sp>
      <p:sp>
        <p:nvSpPr>
          <p:cNvPr id="69653" name="Text Box 21"/>
          <p:cNvSpPr txBox="1">
            <a:spLocks noChangeArrowheads="1"/>
          </p:cNvSpPr>
          <p:nvPr/>
        </p:nvSpPr>
        <p:spPr bwMode="auto">
          <a:xfrm>
            <a:off x="3108325" y="45910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p>
        </p:txBody>
      </p:sp>
      <p:sp>
        <p:nvSpPr>
          <p:cNvPr id="69655" name="Text Box 23"/>
          <p:cNvSpPr txBox="1">
            <a:spLocks noChangeArrowheads="1"/>
          </p:cNvSpPr>
          <p:nvPr/>
        </p:nvSpPr>
        <p:spPr bwMode="auto">
          <a:xfrm>
            <a:off x="5013325" y="53530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p>
        </p:txBody>
      </p:sp>
      <p:pic>
        <p:nvPicPr>
          <p:cNvPr id="69657" name="Picture 25" descr="star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5105400"/>
            <a:ext cx="990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69659" name="Picture 27" descr="star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4419600"/>
            <a:ext cx="9906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69660" name="Picture 28" descr="star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5943600"/>
            <a:ext cx="990600" cy="438150"/>
          </a:xfrm>
          <a:prstGeom prst="rect">
            <a:avLst/>
          </a:prstGeom>
          <a:noFill/>
          <a:extLst>
            <a:ext uri="{909E8E84-426E-40DD-AFC4-6F175D3DCCD1}">
              <a14:hiddenFill xmlns:a14="http://schemas.microsoft.com/office/drawing/2010/main">
                <a:solidFill>
                  <a:srgbClr val="FFFFFF"/>
                </a:solidFill>
              </a14:hiddenFill>
            </a:ext>
          </a:extLst>
        </p:spPr>
      </p:pic>
      <p:sp>
        <p:nvSpPr>
          <p:cNvPr id="69661" name="Rectangle 29"/>
          <p:cNvSpPr>
            <a:spLocks noChangeArrowheads="1"/>
          </p:cNvSpPr>
          <p:nvPr/>
        </p:nvSpPr>
        <p:spPr bwMode="auto">
          <a:xfrm>
            <a:off x="35170" y="4226169"/>
            <a:ext cx="457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dirty="0">
                <a:solidFill>
                  <a:srgbClr val="800000"/>
                </a:solidFill>
                <a:latin typeface=".VnTime" pitchFamily="34" charset="0"/>
              </a:rPr>
              <a:t>    </a:t>
            </a:r>
            <a:endParaRPr lang="en-US" b="1" dirty="0">
              <a:latin typeface=".VnTime" pitchFamily="34" charset="0"/>
            </a:endParaRPr>
          </a:p>
        </p:txBody>
      </p:sp>
      <p:sp>
        <p:nvSpPr>
          <p:cNvPr id="69665" name="Rectangle 33"/>
          <p:cNvSpPr>
            <a:spLocks noChangeArrowheads="1"/>
          </p:cNvSpPr>
          <p:nvPr/>
        </p:nvSpPr>
        <p:spPr bwMode="auto">
          <a:xfrm>
            <a:off x="0" y="2205147"/>
            <a:ext cx="44958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sz="2800" b="1" dirty="0">
                <a:solidFill>
                  <a:schemeClr val="bg1"/>
                </a:solidFill>
                <a:latin typeface=".VnTime" pitchFamily="34" charset="0"/>
              </a:rPr>
              <a:t>     </a:t>
            </a:r>
            <a:r>
              <a:rPr lang="en-US" sz="2800" b="1" dirty="0" err="1">
                <a:solidFill>
                  <a:schemeClr val="tx2"/>
                </a:solidFill>
                <a:cs typeface="Times New Roman" pitchFamily="18" charset="0"/>
              </a:rPr>
              <a:t>Cốm</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được</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làm</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ra</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từ</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hương</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vị</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thanh</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khiết</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của</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hạt</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lúa</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đồng</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quê</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từ</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sự</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khéo</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léo</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của</a:t>
            </a:r>
            <a:r>
              <a:rPr lang="en-US" sz="2800" b="1" dirty="0">
                <a:solidFill>
                  <a:schemeClr val="tx2"/>
                </a:solidFill>
                <a:cs typeface="Times New Roman" pitchFamily="18" charset="0"/>
              </a:rPr>
              <a:t> con </a:t>
            </a:r>
            <a:r>
              <a:rPr lang="en-US" sz="2800" b="1" dirty="0" err="1">
                <a:solidFill>
                  <a:schemeClr val="tx2"/>
                </a:solidFill>
                <a:cs typeface="Times New Roman" pitchFamily="18" charset="0"/>
              </a:rPr>
              <a:t>người</a:t>
            </a:r>
            <a:r>
              <a:rPr lang="en-US" sz="2800" b="1" dirty="0">
                <a:solidFill>
                  <a:schemeClr val="tx2"/>
                </a:solidFill>
                <a:cs typeface="Times New Roman" pitchFamily="18" charset="0"/>
              </a:rPr>
              <a:t>.</a:t>
            </a:r>
          </a:p>
        </p:txBody>
      </p:sp>
      <p:sp>
        <p:nvSpPr>
          <p:cNvPr id="69666" name="Text Box 34"/>
          <p:cNvSpPr txBox="1">
            <a:spLocks noChangeArrowheads="1"/>
          </p:cNvSpPr>
          <p:nvPr/>
        </p:nvSpPr>
        <p:spPr bwMode="auto">
          <a:xfrm>
            <a:off x="304800" y="3960507"/>
            <a:ext cx="349408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b="1" dirty="0">
                <a:solidFill>
                  <a:srgbClr val="0000FF"/>
                </a:solidFill>
              </a:rPr>
              <a:t>* </a:t>
            </a:r>
            <a:r>
              <a:rPr lang="en-US" sz="3200" b="1" dirty="0" err="1">
                <a:solidFill>
                  <a:srgbClr val="0000FF"/>
                </a:solidFill>
              </a:rPr>
              <a:t>Nghệ</a:t>
            </a:r>
            <a:r>
              <a:rPr lang="en-US" sz="3200" b="1" dirty="0">
                <a:solidFill>
                  <a:srgbClr val="0000FF"/>
                </a:solidFill>
              </a:rPr>
              <a:t> </a:t>
            </a:r>
            <a:r>
              <a:rPr lang="en-US" sz="3200" b="1" dirty="0" err="1">
                <a:solidFill>
                  <a:srgbClr val="0000FF"/>
                </a:solidFill>
              </a:rPr>
              <a:t>thuật</a:t>
            </a:r>
            <a:r>
              <a:rPr lang="en-US" sz="3200" b="1" dirty="0">
                <a:solidFill>
                  <a:srgbClr val="0000FF"/>
                </a:solidFill>
              </a:rPr>
              <a:t>:</a:t>
            </a:r>
          </a:p>
        </p:txBody>
      </p:sp>
      <p:grpSp>
        <p:nvGrpSpPr>
          <p:cNvPr id="69667" name="Group 35"/>
          <p:cNvGrpSpPr>
            <a:grpSpLocks/>
          </p:cNvGrpSpPr>
          <p:nvPr/>
        </p:nvGrpSpPr>
        <p:grpSpPr bwMode="auto">
          <a:xfrm>
            <a:off x="4596067" y="1406769"/>
            <a:ext cx="4547783" cy="2819400"/>
            <a:chOff x="2928" y="864"/>
            <a:chExt cx="2817" cy="2256"/>
          </a:xfrm>
        </p:grpSpPr>
        <p:sp>
          <p:nvSpPr>
            <p:cNvPr id="69668" name="AutoShape 36"/>
            <p:cNvSpPr>
              <a:spLocks noChangeArrowheads="1"/>
            </p:cNvSpPr>
            <p:nvPr/>
          </p:nvSpPr>
          <p:spPr bwMode="auto">
            <a:xfrm>
              <a:off x="2928" y="1266"/>
              <a:ext cx="2817" cy="1854"/>
            </a:xfrm>
            <a:prstGeom prst="foldedCorner">
              <a:avLst>
                <a:gd name="adj" fmla="val 12500"/>
              </a:avLst>
            </a:prstGeom>
            <a:gradFill rotWithShape="1">
              <a:gsLst>
                <a:gs pos="0">
                  <a:schemeClr val="accent2"/>
                </a:gs>
                <a:gs pos="100000">
                  <a:srgbClr val="DE8400"/>
                </a:gs>
              </a:gsLst>
              <a:lin ang="5400000" scaled="1"/>
            </a:grad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3200" b="1" dirty="0" err="1">
                  <a:solidFill>
                    <a:srgbClr val="92D050"/>
                  </a:solidFill>
                  <a:cs typeface="Times New Roman" panose="02020603050405020304" pitchFamily="18" charset="0"/>
                </a:rPr>
                <a:t>Em</a:t>
              </a:r>
              <a:r>
                <a:rPr lang="en-US" sz="3200" b="1" dirty="0">
                  <a:solidFill>
                    <a:srgbClr val="92D050"/>
                  </a:solidFill>
                  <a:cs typeface="Times New Roman" panose="02020603050405020304" pitchFamily="18" charset="0"/>
                </a:rPr>
                <a:t> </a:t>
              </a:r>
              <a:r>
                <a:rPr lang="en-US" sz="3200" b="1" dirty="0" err="1">
                  <a:solidFill>
                    <a:srgbClr val="92D050"/>
                  </a:solidFill>
                  <a:cs typeface="Times New Roman" panose="02020603050405020304" pitchFamily="18" charset="0"/>
                </a:rPr>
                <a:t>có</a:t>
              </a:r>
              <a:r>
                <a:rPr lang="en-US" sz="3200" b="1" dirty="0">
                  <a:solidFill>
                    <a:srgbClr val="92D050"/>
                  </a:solidFill>
                  <a:cs typeface="Times New Roman" panose="02020603050405020304" pitchFamily="18" charset="0"/>
                </a:rPr>
                <a:t> </a:t>
              </a:r>
              <a:r>
                <a:rPr lang="en-US" sz="3200" b="1" dirty="0" err="1">
                  <a:solidFill>
                    <a:srgbClr val="92D050"/>
                  </a:solidFill>
                  <a:cs typeface="Times New Roman" panose="02020603050405020304" pitchFamily="18" charset="0"/>
                </a:rPr>
                <a:t>nhận</a:t>
              </a:r>
              <a:r>
                <a:rPr lang="en-US" sz="3200" b="1" dirty="0">
                  <a:solidFill>
                    <a:srgbClr val="92D050"/>
                  </a:solidFill>
                  <a:cs typeface="Times New Roman" panose="02020603050405020304" pitchFamily="18" charset="0"/>
                </a:rPr>
                <a:t> </a:t>
              </a:r>
              <a:r>
                <a:rPr lang="en-US" sz="3200" b="1" dirty="0" err="1">
                  <a:solidFill>
                    <a:srgbClr val="92D050"/>
                  </a:solidFill>
                  <a:cs typeface="Times New Roman" panose="02020603050405020304" pitchFamily="18" charset="0"/>
                </a:rPr>
                <a:t>xét</a:t>
              </a:r>
              <a:r>
                <a:rPr lang="en-US" sz="3200" b="1" dirty="0">
                  <a:solidFill>
                    <a:srgbClr val="92D050"/>
                  </a:solidFill>
                  <a:cs typeface="Times New Roman" panose="02020603050405020304" pitchFamily="18" charset="0"/>
                </a:rPr>
                <a:t> </a:t>
              </a:r>
              <a:r>
                <a:rPr lang="en-US" sz="3200" b="1" dirty="0" err="1">
                  <a:solidFill>
                    <a:srgbClr val="92D050"/>
                  </a:solidFill>
                  <a:cs typeface="Times New Roman" panose="02020603050405020304" pitchFamily="18" charset="0"/>
                </a:rPr>
                <a:t>gì</a:t>
              </a:r>
              <a:r>
                <a:rPr lang="en-US" sz="3200" b="1" dirty="0">
                  <a:solidFill>
                    <a:srgbClr val="92D050"/>
                  </a:solidFill>
                  <a:cs typeface="Times New Roman" panose="02020603050405020304" pitchFamily="18" charset="0"/>
                </a:rPr>
                <a:t> </a:t>
              </a:r>
              <a:r>
                <a:rPr lang="en-US" sz="3200" b="1" dirty="0" err="1">
                  <a:solidFill>
                    <a:srgbClr val="92D050"/>
                  </a:solidFill>
                  <a:cs typeface="Times New Roman" panose="02020603050405020304" pitchFamily="18" charset="0"/>
                </a:rPr>
                <a:t>về</a:t>
              </a:r>
              <a:r>
                <a:rPr lang="en-US" sz="3200" b="1" dirty="0">
                  <a:solidFill>
                    <a:srgbClr val="92D050"/>
                  </a:solidFill>
                  <a:cs typeface="Times New Roman" panose="02020603050405020304" pitchFamily="18" charset="0"/>
                </a:rPr>
                <a:t> </a:t>
              </a:r>
              <a:r>
                <a:rPr lang="en-US" sz="3200" b="1" dirty="0" err="1">
                  <a:solidFill>
                    <a:srgbClr val="92D050"/>
                  </a:solidFill>
                  <a:cs typeface="Times New Roman" panose="02020603050405020304" pitchFamily="18" charset="0"/>
                </a:rPr>
                <a:t>nghệ</a:t>
              </a:r>
              <a:r>
                <a:rPr lang="en-US" sz="3200" b="1" dirty="0">
                  <a:solidFill>
                    <a:srgbClr val="92D050"/>
                  </a:solidFill>
                  <a:cs typeface="Times New Roman" panose="02020603050405020304" pitchFamily="18" charset="0"/>
                </a:rPr>
                <a:t> </a:t>
              </a:r>
            </a:p>
            <a:p>
              <a:pPr eaLnBrk="0" hangingPunct="0"/>
              <a:r>
                <a:rPr lang="en-US" sz="3200" b="1" dirty="0" err="1">
                  <a:solidFill>
                    <a:srgbClr val="92D050"/>
                  </a:solidFill>
                  <a:cs typeface="Times New Roman" panose="02020603050405020304" pitchFamily="18" charset="0"/>
                </a:rPr>
                <a:t>thuật</a:t>
              </a:r>
              <a:r>
                <a:rPr lang="en-US" sz="3200" b="1" dirty="0">
                  <a:solidFill>
                    <a:srgbClr val="92D050"/>
                  </a:solidFill>
                  <a:cs typeface="Times New Roman" panose="02020603050405020304" pitchFamily="18" charset="0"/>
                </a:rPr>
                <a:t> </a:t>
              </a:r>
              <a:r>
                <a:rPr lang="en-US" sz="3200" b="1" dirty="0" err="1">
                  <a:solidFill>
                    <a:srgbClr val="92D050"/>
                  </a:solidFill>
                  <a:cs typeface="Times New Roman" panose="02020603050405020304" pitchFamily="18" charset="0"/>
                </a:rPr>
                <a:t>miêu</a:t>
              </a:r>
              <a:r>
                <a:rPr lang="en-US" sz="3200" b="1" dirty="0">
                  <a:solidFill>
                    <a:srgbClr val="92D050"/>
                  </a:solidFill>
                  <a:cs typeface="Times New Roman" panose="02020603050405020304" pitchFamily="18" charset="0"/>
                </a:rPr>
                <a:t> </a:t>
              </a:r>
              <a:r>
                <a:rPr lang="en-US" sz="3200" b="1" dirty="0" err="1">
                  <a:solidFill>
                    <a:srgbClr val="92D050"/>
                  </a:solidFill>
                  <a:cs typeface="Times New Roman" panose="02020603050405020304" pitchFamily="18" charset="0"/>
                </a:rPr>
                <a:t>tả</a:t>
              </a:r>
              <a:r>
                <a:rPr lang="en-US" sz="3200" b="1" dirty="0">
                  <a:solidFill>
                    <a:srgbClr val="92D050"/>
                  </a:solidFill>
                  <a:cs typeface="Times New Roman" panose="02020603050405020304" pitchFamily="18" charset="0"/>
                </a:rPr>
                <a:t>  </a:t>
              </a:r>
              <a:r>
                <a:rPr lang="en-US" sz="3200" b="1" dirty="0" err="1">
                  <a:solidFill>
                    <a:srgbClr val="92D050"/>
                  </a:solidFill>
                  <a:cs typeface="Times New Roman" panose="02020603050405020304" pitchFamily="18" charset="0"/>
                </a:rPr>
                <a:t>và</a:t>
              </a:r>
              <a:r>
                <a:rPr lang="en-US" sz="3200" b="1" dirty="0">
                  <a:solidFill>
                    <a:srgbClr val="92D050"/>
                  </a:solidFill>
                  <a:cs typeface="Times New Roman" panose="02020603050405020304" pitchFamily="18" charset="0"/>
                </a:rPr>
                <a:t> </a:t>
              </a:r>
              <a:r>
                <a:rPr lang="en-US" sz="3200" b="1" dirty="0" err="1">
                  <a:solidFill>
                    <a:srgbClr val="92D050"/>
                  </a:solidFill>
                  <a:cs typeface="Times New Roman" panose="02020603050405020304" pitchFamily="18" charset="0"/>
                </a:rPr>
                <a:t>cách</a:t>
              </a:r>
              <a:r>
                <a:rPr lang="en-US" sz="3200" b="1" dirty="0">
                  <a:solidFill>
                    <a:srgbClr val="92D050"/>
                  </a:solidFill>
                  <a:cs typeface="Times New Roman" panose="02020603050405020304" pitchFamily="18" charset="0"/>
                </a:rPr>
                <a:t> </a:t>
              </a:r>
              <a:endParaRPr lang="en-US" sz="3200" b="1" dirty="0" smtClean="0">
                <a:solidFill>
                  <a:srgbClr val="92D050"/>
                </a:solidFill>
                <a:cs typeface="Times New Roman" panose="02020603050405020304" pitchFamily="18" charset="0"/>
              </a:endParaRPr>
            </a:p>
            <a:p>
              <a:pPr eaLnBrk="0" hangingPunct="0"/>
              <a:r>
                <a:rPr lang="en-US" sz="3200" b="1" dirty="0" err="1" smtClean="0">
                  <a:solidFill>
                    <a:srgbClr val="92D050"/>
                  </a:solidFill>
                  <a:cs typeface="Times New Roman" panose="02020603050405020304" pitchFamily="18" charset="0"/>
                </a:rPr>
                <a:t>dùng</a:t>
              </a:r>
              <a:r>
                <a:rPr lang="en-US" sz="3200" b="1" dirty="0" smtClean="0">
                  <a:solidFill>
                    <a:srgbClr val="92D050"/>
                  </a:solidFill>
                  <a:cs typeface="Times New Roman" panose="02020603050405020304" pitchFamily="18" charset="0"/>
                </a:rPr>
                <a:t> </a:t>
              </a:r>
              <a:r>
                <a:rPr lang="en-US" sz="3200" b="1" dirty="0" err="1">
                  <a:solidFill>
                    <a:srgbClr val="92D050"/>
                  </a:solidFill>
                  <a:cs typeface="Times New Roman" panose="02020603050405020304" pitchFamily="18" charset="0"/>
                </a:rPr>
                <a:t>từ</a:t>
              </a:r>
              <a:r>
                <a:rPr lang="en-US" sz="3200" b="1" dirty="0">
                  <a:solidFill>
                    <a:srgbClr val="92D050"/>
                  </a:solidFill>
                  <a:cs typeface="Times New Roman" panose="02020603050405020304" pitchFamily="18" charset="0"/>
                </a:rPr>
                <a:t> </a:t>
              </a:r>
              <a:r>
                <a:rPr lang="en-US" sz="3200" b="1" dirty="0" err="1">
                  <a:solidFill>
                    <a:srgbClr val="92D050"/>
                  </a:solidFill>
                  <a:cs typeface="Times New Roman" panose="02020603050405020304" pitchFamily="18" charset="0"/>
                </a:rPr>
                <a:t>ngữ</a:t>
              </a:r>
              <a:r>
                <a:rPr lang="en-US" sz="3200" b="1" dirty="0">
                  <a:solidFill>
                    <a:srgbClr val="92D050"/>
                  </a:solidFill>
                  <a:cs typeface="Times New Roman" panose="02020603050405020304" pitchFamily="18" charset="0"/>
                </a:rPr>
                <a:t> </a:t>
              </a:r>
              <a:r>
                <a:rPr lang="en-US" sz="3200" b="1" dirty="0" err="1">
                  <a:solidFill>
                    <a:srgbClr val="92D050"/>
                  </a:solidFill>
                  <a:cs typeface="Times New Roman" panose="02020603050405020304" pitchFamily="18" charset="0"/>
                </a:rPr>
                <a:t>của</a:t>
              </a:r>
              <a:r>
                <a:rPr lang="en-US" sz="3200" b="1" dirty="0">
                  <a:solidFill>
                    <a:srgbClr val="92D050"/>
                  </a:solidFill>
                  <a:cs typeface="Times New Roman" panose="02020603050405020304" pitchFamily="18" charset="0"/>
                </a:rPr>
                <a:t> </a:t>
              </a:r>
              <a:r>
                <a:rPr lang="en-US" sz="3200" b="1" dirty="0" err="1">
                  <a:solidFill>
                    <a:srgbClr val="92D050"/>
                  </a:solidFill>
                  <a:cs typeface="Times New Roman" panose="02020603050405020304" pitchFamily="18" charset="0"/>
                </a:rPr>
                <a:t>tác</a:t>
              </a:r>
              <a:r>
                <a:rPr lang="en-US" sz="3200" b="1" dirty="0">
                  <a:solidFill>
                    <a:srgbClr val="92D050"/>
                  </a:solidFill>
                  <a:cs typeface="Times New Roman" panose="02020603050405020304" pitchFamily="18" charset="0"/>
                </a:rPr>
                <a:t> </a:t>
              </a:r>
              <a:r>
                <a:rPr lang="en-US" sz="3200" b="1" dirty="0" err="1">
                  <a:solidFill>
                    <a:srgbClr val="92D050"/>
                  </a:solidFill>
                  <a:cs typeface="Times New Roman" panose="02020603050405020304" pitchFamily="18" charset="0"/>
                </a:rPr>
                <a:t>giả</a:t>
              </a:r>
              <a:r>
                <a:rPr lang="en-US" sz="3200" b="1" dirty="0">
                  <a:solidFill>
                    <a:srgbClr val="92D050"/>
                  </a:solidFill>
                  <a:cs typeface="Times New Roman" panose="02020603050405020304" pitchFamily="18" charset="0"/>
                </a:rPr>
                <a:t>?</a:t>
              </a:r>
              <a:endParaRPr lang="en-US" sz="3200" b="1" dirty="0">
                <a:solidFill>
                  <a:srgbClr val="92D050"/>
                </a:solidFill>
                <a:latin typeface=".VnTime" pitchFamily="34" charset="0"/>
              </a:endParaRPr>
            </a:p>
          </p:txBody>
        </p:sp>
        <p:sp>
          <p:nvSpPr>
            <p:cNvPr id="69669" name="Rectangle 37"/>
            <p:cNvSpPr>
              <a:spLocks noChangeArrowheads="1"/>
            </p:cNvSpPr>
            <p:nvPr/>
          </p:nvSpPr>
          <p:spPr bwMode="auto">
            <a:xfrm>
              <a:off x="3024" y="2176"/>
              <a:ext cx="2592"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endParaRPr lang="en-US" sz="2000" b="1" i="1">
                <a:solidFill>
                  <a:schemeClr val="bg1"/>
                </a:solidFill>
                <a:latin typeface=".VnTime" pitchFamily="34" charset="0"/>
              </a:endParaRPr>
            </a:p>
          </p:txBody>
        </p:sp>
        <p:sp>
          <p:nvSpPr>
            <p:cNvPr id="69670" name="WordArt 38"/>
            <p:cNvSpPr>
              <a:spLocks noChangeArrowheads="1" noChangeShapeType="1" noTextEdit="1"/>
            </p:cNvSpPr>
            <p:nvPr/>
          </p:nvSpPr>
          <p:spPr bwMode="auto">
            <a:xfrm>
              <a:off x="4080" y="864"/>
              <a:ext cx="414" cy="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a:t>
              </a:r>
            </a:p>
          </p:txBody>
        </p:sp>
      </p:grpSp>
      <p:sp>
        <p:nvSpPr>
          <p:cNvPr id="69671" name="Text Box 39"/>
          <p:cNvSpPr txBox="1">
            <a:spLocks noChangeArrowheads="1"/>
          </p:cNvSpPr>
          <p:nvPr/>
        </p:nvSpPr>
        <p:spPr bwMode="auto">
          <a:xfrm>
            <a:off x="3798884" y="1291928"/>
            <a:ext cx="990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b="1" dirty="0">
                <a:solidFill>
                  <a:srgbClr val="CC3300"/>
                </a:solidFill>
                <a:sym typeface="Wingdings" pitchFamily="2" charset="2"/>
              </a:rPr>
              <a:t></a:t>
            </a:r>
          </a:p>
        </p:txBody>
      </p:sp>
      <p:sp>
        <p:nvSpPr>
          <p:cNvPr id="35" name="Rectangle 6"/>
          <p:cNvSpPr>
            <a:spLocks noChangeArrowheads="1"/>
          </p:cNvSpPr>
          <p:nvPr/>
        </p:nvSpPr>
        <p:spPr bwMode="auto">
          <a:xfrm>
            <a:off x="57883" y="792163"/>
            <a:ext cx="45492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800" b="1" dirty="0">
                <a:solidFill>
                  <a:srgbClr val="FF0000"/>
                </a:solidFill>
                <a:cs typeface="Times New Roman" pitchFamily="18" charset="0"/>
              </a:rPr>
              <a:t>I. </a:t>
            </a:r>
            <a:r>
              <a:rPr lang="en-US" sz="2800" b="1" dirty="0" err="1">
                <a:solidFill>
                  <a:srgbClr val="FF0000"/>
                </a:solidFill>
                <a:cs typeface="Times New Roman" pitchFamily="18" charset="0"/>
              </a:rPr>
              <a:t>Đọc</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Tìm</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hiểu</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chú</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thích</a:t>
            </a:r>
            <a:endParaRPr lang="en-US" sz="2000" b="1" u="sng" dirty="0">
              <a:solidFill>
                <a:srgbClr val="FF0000"/>
              </a:solidFill>
              <a:cs typeface="Times New Roman" pitchFamily="18" charset="0"/>
            </a:endParaRPr>
          </a:p>
        </p:txBody>
      </p:sp>
      <p:sp>
        <p:nvSpPr>
          <p:cNvPr id="36" name="Rectangle 8"/>
          <p:cNvSpPr txBox="1">
            <a:spLocks noChangeArrowheads="1"/>
          </p:cNvSpPr>
          <p:nvPr/>
        </p:nvSpPr>
        <p:spPr bwMode="auto">
          <a:xfrm>
            <a:off x="0" y="1225659"/>
            <a:ext cx="518160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3200" b="1" dirty="0">
                <a:solidFill>
                  <a:srgbClr val="C00000"/>
                </a:solidFill>
                <a:latin typeface=".VnTimeH" pitchFamily="34" charset="0"/>
              </a:rPr>
              <a:t>II. </a:t>
            </a:r>
            <a:r>
              <a:rPr lang="en-US" sz="3200" b="1" dirty="0" err="1">
                <a:solidFill>
                  <a:srgbClr val="C00000"/>
                </a:solidFill>
                <a:latin typeface="Times New Roman" pitchFamily="18" charset="0"/>
              </a:rPr>
              <a:t>Tìm</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hiểu</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văn</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bản</a:t>
            </a:r>
            <a:endParaRPr lang="en-US" sz="3200" b="1" dirty="0">
              <a:solidFill>
                <a:srgbClr val="C00000"/>
              </a:solidFill>
              <a:latin typeface="Times New Roman" pitchFamily="18" charset="0"/>
            </a:endParaRPr>
          </a:p>
        </p:txBody>
      </p:sp>
      <p:sp>
        <p:nvSpPr>
          <p:cNvPr id="40" name="Rectangle 8"/>
          <p:cNvSpPr>
            <a:spLocks noGrp="1" noChangeArrowheads="1"/>
          </p:cNvSpPr>
          <p:nvPr>
            <p:ph type="title"/>
          </p:nvPr>
        </p:nvSpPr>
        <p:spPr>
          <a:xfrm>
            <a:off x="162517" y="4810158"/>
            <a:ext cx="4638083" cy="1666842"/>
          </a:xfrm>
          <a:noFill/>
          <a:ln/>
        </p:spPr>
        <p:txBody>
          <a:bodyPr/>
          <a:lstStyle/>
          <a:p>
            <a:pPr algn="l"/>
            <a:r>
              <a:rPr lang="en-US" sz="3200"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Quan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sát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tinh</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tế</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cảm</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nhận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tài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hoa</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Ngôn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ngữ</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chọn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lọc</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sử</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dụng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nhiều</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tính</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từ</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Cách</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viết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nhẹ</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nhàng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đầy</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chất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thơ</a:t>
            </a:r>
            <a:r>
              <a:rPr lang="en-US" sz="3200" b="1" dirty="0">
                <a:solidFill>
                  <a:schemeClr val="tx1"/>
                </a:solidFill>
                <a:latin typeface="Times New Roman" pitchFamily="18" charset="0"/>
                <a:cs typeface="Times New Roman" pitchFamily="18" charset="0"/>
              </a:rPr>
              <a:t>.</a:t>
            </a:r>
          </a:p>
        </p:txBody>
      </p:sp>
      <p:sp>
        <p:nvSpPr>
          <p:cNvPr id="33" name="AutoShape 38"/>
          <p:cNvSpPr>
            <a:spLocks noChangeArrowheads="1"/>
          </p:cNvSpPr>
          <p:nvPr/>
        </p:nvSpPr>
        <p:spPr bwMode="auto">
          <a:xfrm>
            <a:off x="0" y="0"/>
            <a:ext cx="9144000" cy="906462"/>
          </a:xfrm>
          <a:prstGeom prst="roundRect">
            <a:avLst>
              <a:gd name="adj" fmla="val 50000"/>
            </a:avLst>
          </a:prstGeom>
          <a:gradFill rotWithShape="1">
            <a:gsLst>
              <a:gs pos="0">
                <a:srgbClr val="FFFF00">
                  <a:alpha val="75999"/>
                </a:srgbClr>
              </a:gs>
              <a:gs pos="100000">
                <a:srgbClr val="D52BC9">
                  <a:alpha val="60001"/>
                </a:srgbClr>
              </a:gs>
            </a:gsLst>
            <a:path path="shape">
              <a:fillToRect l="50000" t="50000" r="50000" b="50000"/>
            </a:path>
          </a:gradFill>
          <a:ln w="38100" cmpd="dbl">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800" b="1" dirty="0">
              <a:solidFill>
                <a:srgbClr val="009900"/>
              </a:solidFill>
              <a:latin typeface=".VnTime" pitchFamily="34" charset="0"/>
            </a:endParaRPr>
          </a:p>
          <a:p>
            <a:pPr algn="ctr"/>
            <a:r>
              <a:rPr lang="en-US" sz="2800" b="1" dirty="0">
                <a:solidFill>
                  <a:srgbClr val="009900"/>
                </a:solidFill>
              </a:rPr>
              <a:t>MỘT THỨ QUÀ CỦA LÚA NON: CỐM</a:t>
            </a:r>
          </a:p>
          <a:p>
            <a:pPr algn="ctr"/>
            <a:r>
              <a:rPr lang="en-US" sz="2800" b="1" i="1" dirty="0">
                <a:latin typeface=".VnTime" pitchFamily="34" charset="0"/>
              </a:rPr>
              <a:t>                                                -Th¹ch Lam-</a:t>
            </a:r>
          </a:p>
          <a:p>
            <a:pPr algn="ctr"/>
            <a:r>
              <a:rPr lang="en-US" sz="2800" dirty="0">
                <a:solidFill>
                  <a:srgbClr val="009900"/>
                </a:solidFill>
                <a:latin typeface=".VnTime" pitchFamily="34" charset="0"/>
              </a:rPr>
              <a:t> </a:t>
            </a:r>
            <a:r>
              <a:rPr lang="en-US" sz="2800" dirty="0">
                <a:solidFill>
                  <a:srgbClr val="C00000"/>
                </a:solidFill>
                <a:latin typeface=".VnTime" pitchFamily="34" charset="0"/>
              </a:rPr>
              <a:t>               </a:t>
            </a:r>
            <a:r>
              <a:rPr lang="en-US" sz="2800" dirty="0" smtClean="0">
                <a:solidFill>
                  <a:srgbClr val="C00000"/>
                </a:solidFill>
                <a:latin typeface=".VnTime" pitchFamily="34" charset="0"/>
              </a:rPr>
              <a:t>                                 </a:t>
            </a:r>
            <a:r>
              <a:rPr lang="en-US" sz="2800" dirty="0" smtClean="0">
                <a:solidFill>
                  <a:srgbClr val="009900"/>
                </a:solidFill>
                <a:latin typeface=".VnTime" pitchFamily="34" charset="0"/>
              </a:rPr>
              <a:t>                                                      </a:t>
            </a:r>
            <a:endParaRPr lang="en-US" sz="2800" dirty="0">
              <a:solidFill>
                <a:srgbClr val="009900"/>
              </a:solidFill>
              <a:latin typeface=".VnTim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9666"/>
                                        </p:tgtEl>
                                        <p:attrNameLst>
                                          <p:attrName>style.visibility</p:attrName>
                                        </p:attrNameLst>
                                      </p:cBhvr>
                                      <p:to>
                                        <p:strVal val="visible"/>
                                      </p:to>
                                    </p:set>
                                    <p:anim calcmode="lin" valueType="num">
                                      <p:cBhvr>
                                        <p:cTn id="7" dur="500" fill="hold"/>
                                        <p:tgtEl>
                                          <p:spTgt spid="69666"/>
                                        </p:tgtEl>
                                        <p:attrNameLst>
                                          <p:attrName>ppt_w</p:attrName>
                                        </p:attrNameLst>
                                      </p:cBhvr>
                                      <p:tavLst>
                                        <p:tav tm="0">
                                          <p:val>
                                            <p:fltVal val="0"/>
                                          </p:val>
                                        </p:tav>
                                        <p:tav tm="100000">
                                          <p:val>
                                            <p:strVal val="#ppt_w"/>
                                          </p:val>
                                        </p:tav>
                                      </p:tavLst>
                                    </p:anim>
                                    <p:anim calcmode="lin" valueType="num">
                                      <p:cBhvr>
                                        <p:cTn id="8" dur="500" fill="hold"/>
                                        <p:tgtEl>
                                          <p:spTgt spid="69666"/>
                                        </p:tgtEl>
                                        <p:attrNameLst>
                                          <p:attrName>ppt_h</p:attrName>
                                        </p:attrNameLst>
                                      </p:cBhvr>
                                      <p:tavLst>
                                        <p:tav tm="0">
                                          <p:val>
                                            <p:fltVal val="0"/>
                                          </p:val>
                                        </p:tav>
                                        <p:tav tm="100000">
                                          <p:val>
                                            <p:strVal val="#ppt_h"/>
                                          </p:val>
                                        </p:tav>
                                      </p:tavLst>
                                    </p:anim>
                                    <p:animEffect transition="in" filter="fade">
                                      <p:cBhvr>
                                        <p:cTn id="9" dur="500"/>
                                        <p:tgtEl>
                                          <p:spTgt spid="6966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4" presetClass="entr" presetSubtype="10" fill="hold" nodeType="clickEffect">
                                  <p:stCondLst>
                                    <p:cond delay="0"/>
                                  </p:stCondLst>
                                  <p:childTnLst>
                                    <p:set>
                                      <p:cBhvr>
                                        <p:cTn id="13" dur="1" fill="hold">
                                          <p:stCondLst>
                                            <p:cond delay="0"/>
                                          </p:stCondLst>
                                        </p:cTn>
                                        <p:tgtEl>
                                          <p:spTgt spid="69667"/>
                                        </p:tgtEl>
                                        <p:attrNameLst>
                                          <p:attrName>style.visibility</p:attrName>
                                        </p:attrNameLst>
                                      </p:cBhvr>
                                      <p:to>
                                        <p:strVal val="visible"/>
                                      </p:to>
                                    </p:set>
                                    <p:animEffect transition="in" filter="randombar(horizontal)">
                                      <p:cBhvr>
                                        <p:cTn id="14" dur="500"/>
                                        <p:tgtEl>
                                          <p:spTgt spid="6966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69661"/>
                                        </p:tgtEl>
                                        <p:attrNameLst>
                                          <p:attrName>style.visibility</p:attrName>
                                        </p:attrNameLst>
                                      </p:cBhvr>
                                      <p:to>
                                        <p:strVal val="visible"/>
                                      </p:to>
                                    </p:set>
                                    <p:animEffect transition="in" filter="checkerboard(across)">
                                      <p:cBhvr>
                                        <p:cTn id="19" dur="500"/>
                                        <p:tgtEl>
                                          <p:spTgt spid="6966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down)">
                                      <p:cBhvr>
                                        <p:cTn id="2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61" grpId="0"/>
      <p:bldP spid="69666" grpId="0"/>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2"/>
          <p:cNvSpPr>
            <a:spLocks noChangeArrowheads="1"/>
          </p:cNvSpPr>
          <p:nvPr/>
        </p:nvSpPr>
        <p:spPr bwMode="auto">
          <a:xfrm>
            <a:off x="0" y="762000"/>
            <a:ext cx="9144000" cy="6172200"/>
          </a:xfrm>
          <a:prstGeom prst="roundRect">
            <a:avLst>
              <a:gd name="adj" fmla="val 4532"/>
            </a:avLst>
          </a:prstGeom>
          <a:noFill/>
          <a:ln w="57150" cmpd="thickThin">
            <a:solidFill>
              <a:srgbClr val="FF0066"/>
            </a:solidFill>
            <a:round/>
            <a:headEnd/>
            <a:tailEnd/>
          </a:ln>
          <a:effectLst/>
          <a:extLst>
            <a:ext uri="{909E8E84-426E-40DD-AFC4-6F175D3DCCD1}">
              <a14:hiddenFill xmlns:a14="http://schemas.microsoft.com/office/drawing/2010/main">
                <a:solidFill>
                  <a:srgbClr val="00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1800">
              <a:latin typeface=".VnTime" pitchFamily="34" charset="0"/>
            </a:endParaRPr>
          </a:p>
        </p:txBody>
      </p:sp>
      <p:sp>
        <p:nvSpPr>
          <p:cNvPr id="70661" name="Line 5"/>
          <p:cNvSpPr>
            <a:spLocks noChangeShapeType="1"/>
          </p:cNvSpPr>
          <p:nvPr/>
        </p:nvSpPr>
        <p:spPr bwMode="auto">
          <a:xfrm>
            <a:off x="4572000" y="800100"/>
            <a:ext cx="0" cy="60960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63" name="Text Box 7"/>
          <p:cNvSpPr txBox="1">
            <a:spLocks noChangeArrowheads="1"/>
          </p:cNvSpPr>
          <p:nvPr/>
        </p:nvSpPr>
        <p:spPr bwMode="auto">
          <a:xfrm>
            <a:off x="517525" y="10858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p>
        </p:txBody>
      </p:sp>
      <p:sp>
        <p:nvSpPr>
          <p:cNvPr id="70665" name="Text Box 9"/>
          <p:cNvSpPr txBox="1">
            <a:spLocks noChangeArrowheads="1"/>
          </p:cNvSpPr>
          <p:nvPr/>
        </p:nvSpPr>
        <p:spPr bwMode="auto">
          <a:xfrm>
            <a:off x="517525" y="16192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p>
        </p:txBody>
      </p:sp>
      <p:sp>
        <p:nvSpPr>
          <p:cNvPr id="70666" name="Rectangle 10"/>
          <p:cNvSpPr>
            <a:spLocks noChangeArrowheads="1"/>
          </p:cNvSpPr>
          <p:nvPr/>
        </p:nvSpPr>
        <p:spPr bwMode="auto">
          <a:xfrm>
            <a:off x="-38100" y="1162050"/>
            <a:ext cx="86296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600" b="1" u="sng">
              <a:solidFill>
                <a:srgbClr val="0000FF"/>
              </a:solidFill>
              <a:latin typeface=".VnTimeH" pitchFamily="34" charset="0"/>
            </a:endParaRPr>
          </a:p>
        </p:txBody>
      </p:sp>
      <p:sp>
        <p:nvSpPr>
          <p:cNvPr id="70667" name="Text Box 11"/>
          <p:cNvSpPr txBox="1">
            <a:spLocks noChangeArrowheads="1"/>
          </p:cNvSpPr>
          <p:nvPr/>
        </p:nvSpPr>
        <p:spPr bwMode="auto">
          <a:xfrm>
            <a:off x="669925" y="20002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p>
        </p:txBody>
      </p:sp>
      <p:sp>
        <p:nvSpPr>
          <p:cNvPr id="70669" name="Text Box 13"/>
          <p:cNvSpPr txBox="1">
            <a:spLocks noChangeArrowheads="1"/>
          </p:cNvSpPr>
          <p:nvPr/>
        </p:nvSpPr>
        <p:spPr bwMode="auto">
          <a:xfrm>
            <a:off x="1584325" y="24574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p>
        </p:txBody>
      </p:sp>
      <p:sp>
        <p:nvSpPr>
          <p:cNvPr id="70670" name="Text Box 14"/>
          <p:cNvSpPr txBox="1">
            <a:spLocks noChangeArrowheads="1"/>
          </p:cNvSpPr>
          <p:nvPr/>
        </p:nvSpPr>
        <p:spPr bwMode="auto">
          <a:xfrm>
            <a:off x="5851525" y="26860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p>
        </p:txBody>
      </p:sp>
      <p:sp>
        <p:nvSpPr>
          <p:cNvPr id="70671" name="Text Box 15"/>
          <p:cNvSpPr txBox="1">
            <a:spLocks noChangeArrowheads="1"/>
          </p:cNvSpPr>
          <p:nvPr/>
        </p:nvSpPr>
        <p:spPr bwMode="auto">
          <a:xfrm>
            <a:off x="5470525" y="42862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p>
        </p:txBody>
      </p:sp>
      <p:sp>
        <p:nvSpPr>
          <p:cNvPr id="70673" name="Text Box 17"/>
          <p:cNvSpPr txBox="1">
            <a:spLocks noChangeArrowheads="1"/>
          </p:cNvSpPr>
          <p:nvPr/>
        </p:nvSpPr>
        <p:spPr bwMode="auto">
          <a:xfrm>
            <a:off x="1431925" y="40576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p>
        </p:txBody>
      </p:sp>
      <p:sp>
        <p:nvSpPr>
          <p:cNvPr id="70674" name="Text Box 18"/>
          <p:cNvSpPr txBox="1">
            <a:spLocks noChangeArrowheads="1"/>
          </p:cNvSpPr>
          <p:nvPr/>
        </p:nvSpPr>
        <p:spPr bwMode="auto">
          <a:xfrm>
            <a:off x="5470525" y="25336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p>
        </p:txBody>
      </p:sp>
      <p:sp>
        <p:nvSpPr>
          <p:cNvPr id="70675" name="Text Box 19"/>
          <p:cNvSpPr txBox="1">
            <a:spLocks noChangeArrowheads="1"/>
          </p:cNvSpPr>
          <p:nvPr/>
        </p:nvSpPr>
        <p:spPr bwMode="auto">
          <a:xfrm>
            <a:off x="6232525" y="40576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p>
        </p:txBody>
      </p:sp>
      <p:sp>
        <p:nvSpPr>
          <p:cNvPr id="70677" name="Text Box 21"/>
          <p:cNvSpPr txBox="1">
            <a:spLocks noChangeArrowheads="1"/>
          </p:cNvSpPr>
          <p:nvPr/>
        </p:nvSpPr>
        <p:spPr bwMode="auto">
          <a:xfrm>
            <a:off x="3108325" y="45910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p>
        </p:txBody>
      </p:sp>
      <p:sp>
        <p:nvSpPr>
          <p:cNvPr id="70679" name="Text Box 23"/>
          <p:cNvSpPr txBox="1">
            <a:spLocks noChangeArrowheads="1"/>
          </p:cNvSpPr>
          <p:nvPr/>
        </p:nvSpPr>
        <p:spPr bwMode="auto">
          <a:xfrm>
            <a:off x="5013325" y="53530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p>
        </p:txBody>
      </p:sp>
      <p:sp>
        <p:nvSpPr>
          <p:cNvPr id="70680" name="Text Box 24"/>
          <p:cNvSpPr txBox="1">
            <a:spLocks noChangeArrowheads="1"/>
          </p:cNvSpPr>
          <p:nvPr/>
        </p:nvSpPr>
        <p:spPr bwMode="auto">
          <a:xfrm>
            <a:off x="4495800" y="4876800"/>
            <a:ext cx="4953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Tx/>
              <a:buChar char="-"/>
            </a:pPr>
            <a:r>
              <a:rPr lang="en-US" sz="3000" b="1" dirty="0" err="1">
                <a:solidFill>
                  <a:srgbClr val="0000FF"/>
                </a:solidFill>
                <a:cs typeface="Times New Roman" pitchFamily="18" charset="0"/>
              </a:rPr>
              <a:t>Hình</a:t>
            </a:r>
            <a:r>
              <a:rPr lang="en-US" sz="3000" b="1" dirty="0">
                <a:solidFill>
                  <a:srgbClr val="0000FF"/>
                </a:solidFill>
                <a:cs typeface="Times New Roman" pitchFamily="18" charset="0"/>
              </a:rPr>
              <a:t> </a:t>
            </a:r>
            <a:r>
              <a:rPr lang="en-US" sz="3000" b="1" dirty="0" err="1">
                <a:solidFill>
                  <a:srgbClr val="0000FF"/>
                </a:solidFill>
                <a:cs typeface="Times New Roman" pitchFamily="18" charset="0"/>
              </a:rPr>
              <a:t>ảnh</a:t>
            </a:r>
            <a:r>
              <a:rPr lang="en-US" sz="3000" b="1" dirty="0">
                <a:solidFill>
                  <a:srgbClr val="0000FF"/>
                </a:solidFill>
                <a:cs typeface="Times New Roman" pitchFamily="18" charset="0"/>
              </a:rPr>
              <a:t> </a:t>
            </a:r>
            <a:r>
              <a:rPr lang="en-US" sz="3000" b="1" dirty="0" err="1">
                <a:solidFill>
                  <a:srgbClr val="0000FF"/>
                </a:solidFill>
                <a:cs typeface="Times New Roman" pitchFamily="18" charset="0"/>
              </a:rPr>
              <a:t>những</a:t>
            </a:r>
            <a:r>
              <a:rPr lang="en-US" sz="3000" b="1" dirty="0">
                <a:solidFill>
                  <a:srgbClr val="0000FF"/>
                </a:solidFill>
                <a:cs typeface="Times New Roman" pitchFamily="18" charset="0"/>
              </a:rPr>
              <a:t> </a:t>
            </a:r>
            <a:r>
              <a:rPr lang="en-US" sz="3000" b="1" dirty="0" err="1">
                <a:solidFill>
                  <a:srgbClr val="0000FF"/>
                </a:solidFill>
                <a:cs typeface="Times New Roman" pitchFamily="18" charset="0"/>
              </a:rPr>
              <a:t>cô</a:t>
            </a:r>
            <a:r>
              <a:rPr lang="en-US" sz="3000" b="1" dirty="0">
                <a:solidFill>
                  <a:srgbClr val="0000FF"/>
                </a:solidFill>
                <a:cs typeface="Times New Roman" pitchFamily="18" charset="0"/>
              </a:rPr>
              <a:t> </a:t>
            </a:r>
            <a:r>
              <a:rPr lang="en-US" sz="3000" b="1" dirty="0" err="1">
                <a:solidFill>
                  <a:srgbClr val="0000FF"/>
                </a:solidFill>
                <a:cs typeface="Times New Roman" pitchFamily="18" charset="0"/>
              </a:rPr>
              <a:t>gái</a:t>
            </a:r>
            <a:r>
              <a:rPr lang="en-US" sz="3000" b="1" dirty="0">
                <a:solidFill>
                  <a:srgbClr val="0000FF"/>
                </a:solidFill>
                <a:cs typeface="Times New Roman" pitchFamily="18" charset="0"/>
              </a:rPr>
              <a:t> </a:t>
            </a:r>
            <a:r>
              <a:rPr lang="en-US" sz="3000" b="1" dirty="0" err="1">
                <a:solidFill>
                  <a:srgbClr val="0000FF"/>
                </a:solidFill>
                <a:cs typeface="Times New Roman" pitchFamily="18" charset="0"/>
              </a:rPr>
              <a:t>bán</a:t>
            </a:r>
            <a:r>
              <a:rPr lang="en-US" sz="3000" b="1" dirty="0">
                <a:solidFill>
                  <a:srgbClr val="0000FF"/>
                </a:solidFill>
                <a:cs typeface="Times New Roman" pitchFamily="18" charset="0"/>
              </a:rPr>
              <a:t> </a:t>
            </a:r>
            <a:r>
              <a:rPr lang="en-US" sz="3000" b="1" dirty="0" err="1">
                <a:solidFill>
                  <a:srgbClr val="0000FF"/>
                </a:solidFill>
                <a:cs typeface="Times New Roman" pitchFamily="18" charset="0"/>
              </a:rPr>
              <a:t>cốm</a:t>
            </a:r>
            <a:r>
              <a:rPr lang="en-US" sz="3000" b="1" dirty="0">
                <a:solidFill>
                  <a:srgbClr val="0000FF"/>
                </a:solidFill>
                <a:cs typeface="Times New Roman" pitchFamily="18" charset="0"/>
              </a:rPr>
              <a:t> </a:t>
            </a:r>
            <a:r>
              <a:rPr lang="en-US" sz="3000" b="1" dirty="0" err="1">
                <a:solidFill>
                  <a:srgbClr val="0000FF"/>
                </a:solidFill>
                <a:cs typeface="Times New Roman" pitchFamily="18" charset="0"/>
              </a:rPr>
              <a:t>xinh</a:t>
            </a:r>
            <a:r>
              <a:rPr lang="en-US" sz="3000" b="1" dirty="0">
                <a:solidFill>
                  <a:srgbClr val="0000FF"/>
                </a:solidFill>
                <a:cs typeface="Times New Roman" pitchFamily="18" charset="0"/>
              </a:rPr>
              <a:t> </a:t>
            </a:r>
            <a:r>
              <a:rPr lang="en-US" sz="3000" b="1" dirty="0" err="1">
                <a:solidFill>
                  <a:srgbClr val="0000FF"/>
                </a:solidFill>
                <a:cs typeface="Times New Roman" pitchFamily="18" charset="0"/>
              </a:rPr>
              <a:t>xinh</a:t>
            </a:r>
            <a:r>
              <a:rPr lang="en-US" sz="3000" b="1" dirty="0">
                <a:solidFill>
                  <a:srgbClr val="0000FF"/>
                </a:solidFill>
                <a:latin typeface=".VnTime" pitchFamily="34" charset="0"/>
              </a:rPr>
              <a:t>.</a:t>
            </a:r>
          </a:p>
          <a:p>
            <a:pPr marL="342900" indent="-342900">
              <a:buFontTx/>
              <a:buChar char="-"/>
            </a:pPr>
            <a:r>
              <a:rPr lang="en-US" sz="3000" b="1" dirty="0" err="1">
                <a:solidFill>
                  <a:srgbClr val="0000FF"/>
                </a:solidFill>
                <a:cs typeface="Times New Roman" pitchFamily="18" charset="0"/>
              </a:rPr>
              <a:t>Cốm</a:t>
            </a:r>
            <a:r>
              <a:rPr lang="en-US" sz="3000" b="1" dirty="0">
                <a:solidFill>
                  <a:srgbClr val="0000FF"/>
                </a:solidFill>
                <a:cs typeface="Times New Roman" pitchFamily="18" charset="0"/>
              </a:rPr>
              <a:t> </a:t>
            </a:r>
            <a:r>
              <a:rPr lang="en-US" sz="3000" b="1" dirty="0" err="1">
                <a:solidFill>
                  <a:srgbClr val="0000FF"/>
                </a:solidFill>
                <a:cs typeface="Times New Roman" pitchFamily="18" charset="0"/>
              </a:rPr>
              <a:t>đã</a:t>
            </a:r>
            <a:r>
              <a:rPr lang="en-US" sz="3000" b="1" dirty="0">
                <a:solidFill>
                  <a:srgbClr val="0000FF"/>
                </a:solidFill>
                <a:cs typeface="Times New Roman" pitchFamily="18" charset="0"/>
              </a:rPr>
              <a:t> </a:t>
            </a:r>
            <a:r>
              <a:rPr lang="en-US" sz="3000" b="1" dirty="0" err="1">
                <a:solidFill>
                  <a:srgbClr val="0000FF"/>
                </a:solidFill>
                <a:cs typeface="Times New Roman" pitchFamily="18" charset="0"/>
              </a:rPr>
              <a:t>trở</a:t>
            </a:r>
            <a:r>
              <a:rPr lang="en-US" sz="3000" b="1" dirty="0">
                <a:solidFill>
                  <a:srgbClr val="0000FF"/>
                </a:solidFill>
                <a:cs typeface="Times New Roman" pitchFamily="18" charset="0"/>
              </a:rPr>
              <a:t> </a:t>
            </a:r>
            <a:r>
              <a:rPr lang="en-US" sz="3000" b="1" dirty="0" err="1">
                <a:solidFill>
                  <a:srgbClr val="0000FF"/>
                </a:solidFill>
                <a:cs typeface="Times New Roman" pitchFamily="18" charset="0"/>
              </a:rPr>
              <a:t>thành</a:t>
            </a:r>
            <a:r>
              <a:rPr lang="en-US" sz="3000" b="1" dirty="0">
                <a:solidFill>
                  <a:srgbClr val="0000FF"/>
                </a:solidFill>
                <a:cs typeface="Times New Roman" pitchFamily="18" charset="0"/>
              </a:rPr>
              <a:t> </a:t>
            </a:r>
            <a:r>
              <a:rPr lang="en-US" sz="3000" b="1" dirty="0" err="1">
                <a:solidFill>
                  <a:srgbClr val="0000FF"/>
                </a:solidFill>
                <a:cs typeface="Times New Roman" pitchFamily="18" charset="0"/>
              </a:rPr>
              <a:t>một</a:t>
            </a:r>
            <a:r>
              <a:rPr lang="en-US" sz="3000" b="1" dirty="0">
                <a:solidFill>
                  <a:srgbClr val="0000FF"/>
                </a:solidFill>
                <a:cs typeface="Times New Roman" pitchFamily="18" charset="0"/>
              </a:rPr>
              <a:t> </a:t>
            </a:r>
            <a:r>
              <a:rPr lang="en-US" sz="3000" b="1" dirty="0" err="1">
                <a:solidFill>
                  <a:srgbClr val="0000FF"/>
                </a:solidFill>
                <a:cs typeface="Times New Roman" pitchFamily="18" charset="0"/>
              </a:rPr>
              <a:t>nét</a:t>
            </a:r>
            <a:r>
              <a:rPr lang="en-US" sz="3000" b="1" dirty="0">
                <a:solidFill>
                  <a:srgbClr val="0000FF"/>
                </a:solidFill>
                <a:cs typeface="Times New Roman" pitchFamily="18" charset="0"/>
              </a:rPr>
              <a:t> </a:t>
            </a:r>
            <a:r>
              <a:rPr lang="en-US" sz="3000" b="1" dirty="0" err="1">
                <a:solidFill>
                  <a:srgbClr val="0000FF"/>
                </a:solidFill>
                <a:cs typeface="Times New Roman" pitchFamily="18" charset="0"/>
              </a:rPr>
              <a:t>đẹp</a:t>
            </a:r>
            <a:r>
              <a:rPr lang="en-US" sz="3000" b="1" dirty="0">
                <a:solidFill>
                  <a:srgbClr val="0000FF"/>
                </a:solidFill>
                <a:cs typeface="Times New Roman" pitchFamily="18" charset="0"/>
              </a:rPr>
              <a:t> </a:t>
            </a:r>
            <a:r>
              <a:rPr lang="en-US" sz="3000" b="1" dirty="0" err="1">
                <a:solidFill>
                  <a:srgbClr val="0000FF"/>
                </a:solidFill>
                <a:cs typeface="Times New Roman" pitchFamily="18" charset="0"/>
              </a:rPr>
              <a:t>của</a:t>
            </a:r>
            <a:r>
              <a:rPr lang="en-US" sz="3000" b="1" dirty="0">
                <a:solidFill>
                  <a:srgbClr val="0000FF"/>
                </a:solidFill>
                <a:cs typeface="Times New Roman" pitchFamily="18" charset="0"/>
              </a:rPr>
              <a:t> </a:t>
            </a:r>
            <a:r>
              <a:rPr lang="en-US" sz="3000" b="1" dirty="0" err="1">
                <a:solidFill>
                  <a:srgbClr val="0000FF"/>
                </a:solidFill>
                <a:cs typeface="Times New Roman" pitchFamily="18" charset="0"/>
              </a:rPr>
              <a:t>văn</a:t>
            </a:r>
            <a:r>
              <a:rPr lang="en-US" sz="3000" b="1" dirty="0">
                <a:solidFill>
                  <a:srgbClr val="0000FF"/>
                </a:solidFill>
                <a:cs typeface="Times New Roman" pitchFamily="18" charset="0"/>
              </a:rPr>
              <a:t> </a:t>
            </a:r>
            <a:r>
              <a:rPr lang="en-US" sz="3000" b="1" dirty="0" err="1">
                <a:solidFill>
                  <a:srgbClr val="0000FF"/>
                </a:solidFill>
                <a:cs typeface="Times New Roman" pitchFamily="18" charset="0"/>
              </a:rPr>
              <a:t>hóa</a:t>
            </a:r>
            <a:r>
              <a:rPr lang="en-US" sz="3000" b="1" dirty="0">
                <a:solidFill>
                  <a:srgbClr val="0000FF"/>
                </a:solidFill>
                <a:cs typeface="Times New Roman" pitchFamily="18" charset="0"/>
              </a:rPr>
              <a:t> </a:t>
            </a:r>
            <a:r>
              <a:rPr lang="en-US" sz="3000" b="1" dirty="0" err="1">
                <a:solidFill>
                  <a:srgbClr val="0000FF"/>
                </a:solidFill>
                <a:cs typeface="Times New Roman" pitchFamily="18" charset="0"/>
              </a:rPr>
              <a:t>Hà</a:t>
            </a:r>
            <a:r>
              <a:rPr lang="en-US" sz="3000" b="1" dirty="0">
                <a:solidFill>
                  <a:srgbClr val="0000FF"/>
                </a:solidFill>
                <a:cs typeface="Times New Roman" pitchFamily="18" charset="0"/>
              </a:rPr>
              <a:t> </a:t>
            </a:r>
            <a:r>
              <a:rPr lang="en-US" sz="3000" b="1" dirty="0" err="1">
                <a:solidFill>
                  <a:srgbClr val="0000FF"/>
                </a:solidFill>
                <a:cs typeface="Times New Roman" pitchFamily="18" charset="0"/>
              </a:rPr>
              <a:t>Nội</a:t>
            </a:r>
            <a:r>
              <a:rPr lang="en-US" sz="3000" b="1" dirty="0">
                <a:solidFill>
                  <a:srgbClr val="0000FF"/>
                </a:solidFill>
                <a:cs typeface="Times New Roman" pitchFamily="18" charset="0"/>
              </a:rPr>
              <a:t>.</a:t>
            </a:r>
            <a:endParaRPr lang="en-US" sz="3000" b="1" dirty="0">
              <a:solidFill>
                <a:srgbClr val="0000FF"/>
              </a:solidFill>
              <a:latin typeface=".VnTime" pitchFamily="34" charset="0"/>
            </a:endParaRPr>
          </a:p>
        </p:txBody>
      </p:sp>
      <p:pic>
        <p:nvPicPr>
          <p:cNvPr id="70681" name="Picture 25" descr="star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5486400"/>
            <a:ext cx="990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0682" name="Picture 26" descr="star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267200"/>
            <a:ext cx="9906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70683" name="Picture 27" descr="star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4419600"/>
            <a:ext cx="9906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70684" name="Picture 28" descr="star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5943600"/>
            <a:ext cx="990600" cy="438150"/>
          </a:xfrm>
          <a:prstGeom prst="rect">
            <a:avLst/>
          </a:prstGeom>
          <a:noFill/>
          <a:extLst>
            <a:ext uri="{909E8E84-426E-40DD-AFC4-6F175D3DCCD1}">
              <a14:hiddenFill xmlns:a14="http://schemas.microsoft.com/office/drawing/2010/main">
                <a:solidFill>
                  <a:srgbClr val="FFFFFF"/>
                </a:solidFill>
              </a14:hiddenFill>
            </a:ext>
          </a:extLst>
        </p:spPr>
      </p:pic>
      <p:sp>
        <p:nvSpPr>
          <p:cNvPr id="70685" name="Rectangle 29"/>
          <p:cNvSpPr>
            <a:spLocks noChangeArrowheads="1"/>
          </p:cNvSpPr>
          <p:nvPr/>
        </p:nvSpPr>
        <p:spPr bwMode="auto">
          <a:xfrm>
            <a:off x="-64477" y="4192012"/>
            <a:ext cx="4712677"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dirty="0">
                <a:solidFill>
                  <a:srgbClr val="FFFF00"/>
                </a:solidFill>
                <a:latin typeface=".VnTime" pitchFamily="34" charset="0"/>
              </a:rPr>
              <a:t> </a:t>
            </a:r>
          </a:p>
          <a:p>
            <a:r>
              <a:rPr lang="en-US" sz="3200" dirty="0">
                <a:solidFill>
                  <a:srgbClr val="FFFF00"/>
                </a:solidFill>
                <a:latin typeface=".VnTime" pitchFamily="34" charset="0"/>
              </a:rPr>
              <a:t>   </a:t>
            </a:r>
            <a:r>
              <a:rPr lang="en-US" sz="3200" b="1" dirty="0">
                <a:solidFill>
                  <a:srgbClr val="0000FF"/>
                </a:solidFill>
                <a:latin typeface=".VnTime" pitchFamily="34" charset="0"/>
              </a:rPr>
              <a:t>*</a:t>
            </a:r>
            <a:r>
              <a:rPr lang="en-US" sz="3200" b="1" dirty="0">
                <a:solidFill>
                  <a:srgbClr val="0000FF"/>
                </a:solidFill>
                <a:cs typeface="Times New Roman" pitchFamily="18" charset="0"/>
              </a:rPr>
              <a:t> </a:t>
            </a:r>
            <a:r>
              <a:rPr lang="en-US" sz="3200" b="1" dirty="0" err="1">
                <a:solidFill>
                  <a:srgbClr val="0000FF"/>
                </a:solidFill>
                <a:cs typeface="Times New Roman" pitchFamily="18" charset="0"/>
              </a:rPr>
              <a:t>Nơi</a:t>
            </a:r>
            <a:r>
              <a:rPr lang="en-US" sz="3200" b="1" dirty="0">
                <a:solidFill>
                  <a:srgbClr val="0000FF"/>
                </a:solidFill>
                <a:cs typeface="Times New Roman" pitchFamily="18" charset="0"/>
              </a:rPr>
              <a:t> </a:t>
            </a:r>
            <a:r>
              <a:rPr lang="en-US" sz="3200" b="1" dirty="0" err="1">
                <a:solidFill>
                  <a:srgbClr val="0000FF"/>
                </a:solidFill>
                <a:cs typeface="Times New Roman" pitchFamily="18" charset="0"/>
              </a:rPr>
              <a:t>làm</a:t>
            </a:r>
            <a:r>
              <a:rPr lang="en-US" sz="3200" b="1" dirty="0">
                <a:solidFill>
                  <a:srgbClr val="0000FF"/>
                </a:solidFill>
                <a:cs typeface="Times New Roman" pitchFamily="18" charset="0"/>
              </a:rPr>
              <a:t> </a:t>
            </a:r>
            <a:r>
              <a:rPr lang="en-US" sz="3200" b="1" dirty="0" err="1">
                <a:solidFill>
                  <a:srgbClr val="0000FF"/>
                </a:solidFill>
                <a:cs typeface="Times New Roman" pitchFamily="18" charset="0"/>
              </a:rPr>
              <a:t>cốm</a:t>
            </a:r>
            <a:r>
              <a:rPr lang="en-US" sz="3200" b="1" dirty="0">
                <a:solidFill>
                  <a:srgbClr val="0000FF"/>
                </a:solidFill>
                <a:cs typeface="Times New Roman" pitchFamily="18" charset="0"/>
              </a:rPr>
              <a:t> </a:t>
            </a:r>
            <a:r>
              <a:rPr lang="en-US" sz="3200" b="1" dirty="0" err="1">
                <a:solidFill>
                  <a:srgbClr val="0000FF"/>
                </a:solidFill>
                <a:cs typeface="Times New Roman" pitchFamily="18" charset="0"/>
              </a:rPr>
              <a:t>nổi</a:t>
            </a:r>
            <a:r>
              <a:rPr lang="en-US" sz="3200" b="1" dirty="0">
                <a:solidFill>
                  <a:srgbClr val="0000FF"/>
                </a:solidFill>
                <a:cs typeface="Times New Roman" pitchFamily="18" charset="0"/>
              </a:rPr>
              <a:t> </a:t>
            </a:r>
            <a:r>
              <a:rPr lang="en-US" sz="3200" b="1" dirty="0" err="1">
                <a:solidFill>
                  <a:srgbClr val="0000FF"/>
                </a:solidFill>
                <a:cs typeface="Times New Roman" pitchFamily="18" charset="0"/>
              </a:rPr>
              <a:t>tiếng</a:t>
            </a:r>
            <a:r>
              <a:rPr lang="en-US" sz="3200" b="1" dirty="0">
                <a:solidFill>
                  <a:srgbClr val="0000FF"/>
                </a:solidFill>
                <a:latin typeface=".VnTime" pitchFamily="34" charset="0"/>
              </a:rPr>
              <a:t>.</a:t>
            </a:r>
          </a:p>
          <a:p>
            <a:r>
              <a:rPr lang="en-US" sz="3200" b="1" dirty="0">
                <a:latin typeface=".VnTime" pitchFamily="34" charset="0"/>
              </a:rPr>
              <a:t> - </a:t>
            </a:r>
            <a:r>
              <a:rPr lang="en-US" sz="3200" b="1" dirty="0" err="1">
                <a:cs typeface="Times New Roman" pitchFamily="18" charset="0"/>
              </a:rPr>
              <a:t>Cốm</a:t>
            </a:r>
            <a:r>
              <a:rPr lang="en-US" sz="3200" b="1" dirty="0">
                <a:cs typeface="Times New Roman" pitchFamily="18" charset="0"/>
              </a:rPr>
              <a:t> </a:t>
            </a:r>
            <a:r>
              <a:rPr lang="en-US" sz="3200" b="1" dirty="0" err="1">
                <a:cs typeface="Times New Roman" pitchFamily="18" charset="0"/>
              </a:rPr>
              <a:t>làng</a:t>
            </a:r>
            <a:r>
              <a:rPr lang="en-US" sz="3200" b="1" dirty="0">
                <a:cs typeface="Times New Roman" pitchFamily="18" charset="0"/>
              </a:rPr>
              <a:t> </a:t>
            </a:r>
            <a:r>
              <a:rPr lang="en-US" sz="3200" b="1" dirty="0" err="1">
                <a:cs typeface="Times New Roman" pitchFamily="18" charset="0"/>
              </a:rPr>
              <a:t>Vòng</a:t>
            </a:r>
            <a:r>
              <a:rPr lang="en-US" sz="3200" b="1" dirty="0">
                <a:cs typeface="Times New Roman" pitchFamily="18" charset="0"/>
              </a:rPr>
              <a:t> </a:t>
            </a:r>
            <a:r>
              <a:rPr lang="en-US" sz="3200" b="1" dirty="0" err="1">
                <a:cs typeface="Times New Roman" pitchFamily="18" charset="0"/>
              </a:rPr>
              <a:t>nổi</a:t>
            </a:r>
            <a:r>
              <a:rPr lang="en-US" sz="3200" b="1" dirty="0">
                <a:cs typeface="Times New Roman" pitchFamily="18" charset="0"/>
              </a:rPr>
              <a:t> </a:t>
            </a:r>
            <a:r>
              <a:rPr lang="en-US" sz="3200" b="1" dirty="0" err="1">
                <a:cs typeface="Times New Roman" pitchFamily="18" charset="0"/>
              </a:rPr>
              <a:t>tiếng</a:t>
            </a:r>
            <a:r>
              <a:rPr lang="en-US" sz="3200" b="1" dirty="0">
                <a:cs typeface="Times New Roman" pitchFamily="18" charset="0"/>
              </a:rPr>
              <a:t> </a:t>
            </a:r>
            <a:r>
              <a:rPr lang="en-US" sz="3200" b="1" dirty="0" err="1">
                <a:cs typeface="Times New Roman" pitchFamily="18" charset="0"/>
              </a:rPr>
              <a:t>khắp</a:t>
            </a:r>
            <a:r>
              <a:rPr lang="en-US" sz="3200" b="1" dirty="0">
                <a:cs typeface="Times New Roman" pitchFamily="18" charset="0"/>
              </a:rPr>
              <a:t> </a:t>
            </a:r>
            <a:r>
              <a:rPr lang="en-US" sz="3200" b="1" dirty="0" err="1">
                <a:cs typeface="Times New Roman" pitchFamily="18" charset="0"/>
              </a:rPr>
              <a:t>cả</a:t>
            </a:r>
            <a:r>
              <a:rPr lang="en-US" sz="3200" b="1" dirty="0">
                <a:cs typeface="Times New Roman" pitchFamily="18" charset="0"/>
              </a:rPr>
              <a:t> </a:t>
            </a:r>
            <a:r>
              <a:rPr lang="en-US" sz="3200" b="1" dirty="0" err="1">
                <a:cs typeface="Times New Roman" pitchFamily="18" charset="0"/>
              </a:rPr>
              <a:t>ba</a:t>
            </a:r>
            <a:r>
              <a:rPr lang="en-US" sz="3200" b="1" dirty="0">
                <a:cs typeface="Times New Roman" pitchFamily="18" charset="0"/>
              </a:rPr>
              <a:t> </a:t>
            </a:r>
            <a:r>
              <a:rPr lang="en-US" sz="3200" b="1" dirty="0" err="1">
                <a:cs typeface="Times New Roman" pitchFamily="18" charset="0"/>
              </a:rPr>
              <a:t>kì</a:t>
            </a:r>
            <a:r>
              <a:rPr lang="en-US" sz="3200" b="1" dirty="0">
                <a:cs typeface="Times New Roman" pitchFamily="18" charset="0"/>
              </a:rPr>
              <a:t>.</a:t>
            </a:r>
          </a:p>
          <a:p>
            <a:pPr algn="ctr"/>
            <a:endParaRPr lang="en-US" sz="3200" b="1" dirty="0">
              <a:latin typeface=".VnTime" pitchFamily="34" charset="0"/>
            </a:endParaRPr>
          </a:p>
          <a:p>
            <a:pPr algn="ctr"/>
            <a:r>
              <a:rPr lang="en-US" sz="3200" b="1" i="1" dirty="0">
                <a:latin typeface=".VnTime" pitchFamily="34" charset="0"/>
              </a:rPr>
              <a:t>  </a:t>
            </a:r>
            <a:endParaRPr lang="en-US" sz="3200" b="1" dirty="0">
              <a:latin typeface=".VnTime" pitchFamily="34" charset="0"/>
            </a:endParaRPr>
          </a:p>
        </p:txBody>
      </p:sp>
      <p:pic>
        <p:nvPicPr>
          <p:cNvPr id="70689" name="Picture 33" descr="Mot_thu_qua_cua_lua_non_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800100"/>
            <a:ext cx="4495800" cy="4152899"/>
          </a:xfrm>
          <a:prstGeom prst="rect">
            <a:avLst/>
          </a:prstGeom>
          <a:noFill/>
          <a:extLst>
            <a:ext uri="{909E8E84-426E-40DD-AFC4-6F175D3DCCD1}">
              <a14:hiddenFill xmlns:a14="http://schemas.microsoft.com/office/drawing/2010/main">
                <a:solidFill>
                  <a:srgbClr val="FFFFFF"/>
                </a:solidFill>
              </a14:hiddenFill>
            </a:ext>
          </a:extLst>
        </p:spPr>
      </p:pic>
      <p:sp>
        <p:nvSpPr>
          <p:cNvPr id="70691" name="Text Box 35"/>
          <p:cNvSpPr txBox="1">
            <a:spLocks noChangeArrowheads="1"/>
          </p:cNvSpPr>
          <p:nvPr/>
        </p:nvSpPr>
        <p:spPr bwMode="auto">
          <a:xfrm>
            <a:off x="6156325" y="1641475"/>
            <a:ext cx="1633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0000"/>
                </a:solidFill>
              </a:rPr>
              <a:t>Làng Vòng</a:t>
            </a:r>
          </a:p>
        </p:txBody>
      </p:sp>
      <p:sp>
        <p:nvSpPr>
          <p:cNvPr id="70692" name="Text Box 36"/>
          <p:cNvSpPr txBox="1">
            <a:spLocks noChangeArrowheads="1"/>
          </p:cNvSpPr>
          <p:nvPr/>
        </p:nvSpPr>
        <p:spPr bwMode="auto">
          <a:xfrm>
            <a:off x="3276600" y="18288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CC3300"/>
                </a:solidFill>
                <a:sym typeface="Wingdings" pitchFamily="2" charset="2"/>
              </a:rPr>
              <a:t></a:t>
            </a:r>
          </a:p>
        </p:txBody>
      </p:sp>
      <p:sp>
        <p:nvSpPr>
          <p:cNvPr id="70693" name="Text Box 37"/>
          <p:cNvSpPr txBox="1">
            <a:spLocks noChangeArrowheads="1"/>
          </p:cNvSpPr>
          <p:nvPr/>
        </p:nvSpPr>
        <p:spPr bwMode="auto">
          <a:xfrm>
            <a:off x="3429000" y="37338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CC3300"/>
                </a:solidFill>
                <a:sym typeface="Wingdings" pitchFamily="2" charset="2"/>
              </a:rPr>
              <a:t></a:t>
            </a:r>
          </a:p>
        </p:txBody>
      </p:sp>
      <p:sp>
        <p:nvSpPr>
          <p:cNvPr id="37" name="Rectangle 6"/>
          <p:cNvSpPr>
            <a:spLocks noChangeArrowheads="1"/>
          </p:cNvSpPr>
          <p:nvPr/>
        </p:nvSpPr>
        <p:spPr bwMode="auto">
          <a:xfrm>
            <a:off x="3689" y="915055"/>
            <a:ext cx="45492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800" b="1" dirty="0">
                <a:solidFill>
                  <a:srgbClr val="C00000"/>
                </a:solidFill>
                <a:cs typeface="Times New Roman" pitchFamily="18" charset="0"/>
              </a:rPr>
              <a:t>I. </a:t>
            </a:r>
            <a:r>
              <a:rPr lang="en-US" sz="2800" b="1" dirty="0" err="1">
                <a:solidFill>
                  <a:srgbClr val="C00000"/>
                </a:solidFill>
                <a:cs typeface="Times New Roman" pitchFamily="18" charset="0"/>
              </a:rPr>
              <a:t>Đọc</a:t>
            </a:r>
            <a:r>
              <a:rPr lang="en-US" sz="2800" b="1" dirty="0">
                <a:solidFill>
                  <a:srgbClr val="C00000"/>
                </a:solidFill>
                <a:cs typeface="Times New Roman" pitchFamily="18" charset="0"/>
              </a:rPr>
              <a:t> -</a:t>
            </a:r>
            <a:r>
              <a:rPr lang="en-US" sz="2800" b="1" dirty="0" err="1">
                <a:solidFill>
                  <a:srgbClr val="C00000"/>
                </a:solidFill>
                <a:cs typeface="Times New Roman" pitchFamily="18" charset="0"/>
              </a:rPr>
              <a:t>Tìm</a:t>
            </a:r>
            <a:r>
              <a:rPr lang="en-US" sz="2800" b="1" dirty="0">
                <a:solidFill>
                  <a:srgbClr val="C00000"/>
                </a:solidFill>
                <a:cs typeface="Times New Roman" pitchFamily="18" charset="0"/>
              </a:rPr>
              <a:t> </a:t>
            </a:r>
            <a:r>
              <a:rPr lang="en-US" sz="2800" b="1" dirty="0" err="1">
                <a:solidFill>
                  <a:srgbClr val="C00000"/>
                </a:solidFill>
                <a:cs typeface="Times New Roman" pitchFamily="18" charset="0"/>
              </a:rPr>
              <a:t>hiểu</a:t>
            </a:r>
            <a:r>
              <a:rPr lang="en-US" sz="2800" b="1" dirty="0">
                <a:solidFill>
                  <a:srgbClr val="C00000"/>
                </a:solidFill>
                <a:cs typeface="Times New Roman" pitchFamily="18" charset="0"/>
              </a:rPr>
              <a:t>  </a:t>
            </a:r>
            <a:r>
              <a:rPr lang="en-US" sz="2800" b="1" dirty="0" err="1">
                <a:solidFill>
                  <a:srgbClr val="C00000"/>
                </a:solidFill>
                <a:cs typeface="Times New Roman" pitchFamily="18" charset="0"/>
              </a:rPr>
              <a:t>chú</a:t>
            </a:r>
            <a:r>
              <a:rPr lang="en-US" sz="2800" b="1" dirty="0">
                <a:solidFill>
                  <a:srgbClr val="C00000"/>
                </a:solidFill>
                <a:cs typeface="Times New Roman" pitchFamily="18" charset="0"/>
              </a:rPr>
              <a:t> </a:t>
            </a:r>
            <a:r>
              <a:rPr lang="en-US" sz="2800" b="1" dirty="0" err="1">
                <a:solidFill>
                  <a:srgbClr val="C00000"/>
                </a:solidFill>
                <a:cs typeface="Times New Roman" pitchFamily="18" charset="0"/>
              </a:rPr>
              <a:t>thích</a:t>
            </a:r>
            <a:endParaRPr lang="en-US" sz="2000" b="1" u="sng" dirty="0">
              <a:solidFill>
                <a:srgbClr val="C00000"/>
              </a:solidFill>
              <a:cs typeface="Times New Roman" pitchFamily="18" charset="0"/>
            </a:endParaRPr>
          </a:p>
        </p:txBody>
      </p:sp>
      <p:sp>
        <p:nvSpPr>
          <p:cNvPr id="38" name="Rectangle 8"/>
          <p:cNvSpPr txBox="1">
            <a:spLocks noChangeArrowheads="1"/>
          </p:cNvSpPr>
          <p:nvPr/>
        </p:nvSpPr>
        <p:spPr bwMode="auto">
          <a:xfrm>
            <a:off x="0" y="1352550"/>
            <a:ext cx="3589361"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dirty="0">
                <a:solidFill>
                  <a:srgbClr val="C00000"/>
                </a:solidFill>
                <a:latin typeface=".VnTimeH" pitchFamily="34" charset="0"/>
              </a:rPr>
              <a:t>II. </a:t>
            </a:r>
            <a:r>
              <a:rPr lang="en-US" sz="2800" b="1" dirty="0" err="1">
                <a:solidFill>
                  <a:srgbClr val="C00000"/>
                </a:solidFill>
                <a:latin typeface="Times New Roman" pitchFamily="18" charset="0"/>
              </a:rPr>
              <a:t>Tìm</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hiểu</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văn</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bản</a:t>
            </a:r>
            <a:endParaRPr lang="en-US" sz="2800" b="1" dirty="0">
              <a:solidFill>
                <a:srgbClr val="C00000"/>
              </a:solidFill>
              <a:latin typeface="Times New Roman" pitchFamily="18" charset="0"/>
            </a:endParaRPr>
          </a:p>
        </p:txBody>
      </p:sp>
      <p:sp>
        <p:nvSpPr>
          <p:cNvPr id="40" name="Rectangle 33"/>
          <p:cNvSpPr>
            <a:spLocks noChangeArrowheads="1"/>
          </p:cNvSpPr>
          <p:nvPr/>
        </p:nvSpPr>
        <p:spPr bwMode="auto">
          <a:xfrm>
            <a:off x="87923" y="2516420"/>
            <a:ext cx="44958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sz="2800" b="1" dirty="0">
                <a:solidFill>
                  <a:schemeClr val="bg1"/>
                </a:solidFill>
                <a:latin typeface=".VnTime" pitchFamily="34" charset="0"/>
              </a:rPr>
              <a:t>     </a:t>
            </a:r>
            <a:r>
              <a:rPr lang="en-US" sz="2800" b="1" dirty="0" err="1">
                <a:solidFill>
                  <a:schemeClr val="tx2"/>
                </a:solidFill>
                <a:cs typeface="Times New Roman" pitchFamily="18" charset="0"/>
              </a:rPr>
              <a:t>Cốm</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được</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làm</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ra</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từ</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hương</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vị</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thanh</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khiết</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của</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hạt</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lúa</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đồng</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quê</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từ</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sự</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khéo</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léo</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của</a:t>
            </a:r>
            <a:r>
              <a:rPr lang="en-US" sz="2800" b="1" dirty="0">
                <a:solidFill>
                  <a:schemeClr val="tx2"/>
                </a:solidFill>
                <a:cs typeface="Times New Roman" pitchFamily="18" charset="0"/>
              </a:rPr>
              <a:t> con </a:t>
            </a:r>
            <a:r>
              <a:rPr lang="en-US" sz="2800" b="1" dirty="0" err="1">
                <a:solidFill>
                  <a:schemeClr val="tx2"/>
                </a:solidFill>
                <a:cs typeface="Times New Roman" pitchFamily="18" charset="0"/>
              </a:rPr>
              <a:t>người</a:t>
            </a:r>
            <a:r>
              <a:rPr lang="en-US" sz="2800" b="1" dirty="0">
                <a:solidFill>
                  <a:schemeClr val="tx2"/>
                </a:solidFill>
                <a:cs typeface="Times New Roman" pitchFamily="18" charset="0"/>
              </a:rPr>
              <a:t>.</a:t>
            </a:r>
          </a:p>
        </p:txBody>
      </p:sp>
      <p:sp>
        <p:nvSpPr>
          <p:cNvPr id="42" name="Rectangle 31"/>
          <p:cNvSpPr>
            <a:spLocks noChangeArrowheads="1"/>
          </p:cNvSpPr>
          <p:nvPr/>
        </p:nvSpPr>
        <p:spPr bwMode="auto">
          <a:xfrm>
            <a:off x="4610100" y="792163"/>
            <a:ext cx="45720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800" dirty="0">
                <a:solidFill>
                  <a:schemeClr val="tx2"/>
                </a:solidFill>
                <a:effectLst>
                  <a:outerShdw blurRad="38100" dist="38100" dir="2700000" algn="tl">
                    <a:srgbClr val="FFFFFF"/>
                  </a:outerShdw>
                </a:effectLst>
                <a:latin typeface=".VnTime" pitchFamily="34" charset="0"/>
              </a:rPr>
              <a:t>“</a:t>
            </a:r>
            <a:r>
              <a:rPr lang="en-US" sz="2800" dirty="0" err="1">
                <a:solidFill>
                  <a:schemeClr val="tx2"/>
                </a:solidFill>
                <a:effectLst>
                  <a:outerShdw blurRad="38100" dist="38100" dir="2700000" algn="tl">
                    <a:srgbClr val="FFFFFF"/>
                  </a:outerShdw>
                </a:effectLst>
                <a:cs typeface="Times New Roman" pitchFamily="18" charset="0"/>
              </a:rPr>
              <a:t>Các</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cô</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gái</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Vòng</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làm</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ra</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thứ</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cốm</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dẻo</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và</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thơm</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ấy</a:t>
            </a:r>
            <a:r>
              <a:rPr lang="en-US" sz="2800" dirty="0">
                <a:solidFill>
                  <a:schemeClr val="tx2"/>
                </a:solidFill>
                <a:effectLst>
                  <a:outerShdw blurRad="38100" dist="38100" dir="2700000" algn="tl">
                    <a:srgbClr val="FFFFFF"/>
                  </a:outerShdw>
                </a:effectLst>
                <a:cs typeface="Times New Roman" pitchFamily="18" charset="0"/>
              </a:rPr>
              <a:t>.</a:t>
            </a:r>
            <a:br>
              <a:rPr lang="en-US" sz="2800" dirty="0">
                <a:solidFill>
                  <a:schemeClr val="tx2"/>
                </a:solidFill>
                <a:effectLst>
                  <a:outerShdw blurRad="38100" dist="38100" dir="2700000" algn="tl">
                    <a:srgbClr val="FFFFFF"/>
                  </a:outerShdw>
                </a:effectLst>
                <a:cs typeface="Times New Roman" pitchFamily="18" charset="0"/>
              </a:rPr>
            </a:br>
            <a:r>
              <a:rPr lang="en-US" sz="2800" dirty="0">
                <a:solidFill>
                  <a:schemeClr val="tx2"/>
                </a:solidFill>
                <a:effectLst>
                  <a:outerShdw blurRad="38100" dist="38100" dir="2700000" algn="tl">
                    <a:srgbClr val="FFFFFF"/>
                  </a:outerShdw>
                </a:effectLst>
                <a:latin typeface=".VnTime" pitchFamily="34" charset="0"/>
              </a:rPr>
              <a:t>... </a:t>
            </a:r>
            <a:r>
              <a:rPr lang="en-US" sz="2800" dirty="0" err="1">
                <a:solidFill>
                  <a:schemeClr val="tx2"/>
                </a:solidFill>
                <a:effectLst>
                  <a:outerShdw blurRad="38100" dist="38100" dir="2700000" algn="tl">
                    <a:srgbClr val="FFFFFF"/>
                  </a:outerShdw>
                </a:effectLst>
                <a:cs typeface="Times New Roman" pitchFamily="18" charset="0"/>
              </a:rPr>
              <a:t>Các</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người</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của</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Hà</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Nội</a:t>
            </a:r>
            <a:r>
              <a:rPr lang="en-US" sz="2800" dirty="0">
                <a:solidFill>
                  <a:schemeClr val="tx2"/>
                </a:solidFill>
                <a:effectLst>
                  <a:outerShdw blurRad="38100" dist="38100" dir="2700000" algn="tl">
                    <a:srgbClr val="FFFFFF"/>
                  </a:outerShdw>
                </a:effectLst>
                <a:cs typeface="Times New Roman" pitchFamily="18" charset="0"/>
              </a:rPr>
              <a:t> 36 </a:t>
            </a:r>
            <a:r>
              <a:rPr lang="en-US" sz="2800" dirty="0" err="1">
                <a:solidFill>
                  <a:schemeClr val="tx2"/>
                </a:solidFill>
                <a:effectLst>
                  <a:outerShdw blurRad="38100" dist="38100" dir="2700000" algn="tl">
                    <a:srgbClr val="FFFFFF"/>
                  </a:outerShdw>
                </a:effectLst>
                <a:cs typeface="Times New Roman" pitchFamily="18" charset="0"/>
              </a:rPr>
              <a:t>phố</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phường</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vẫn</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thường</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ngóng</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trông</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rgbClr val="0000FF"/>
                </a:solidFill>
                <a:effectLst>
                  <a:outerShdw blurRad="38100" dist="38100" dir="2700000" algn="tl">
                    <a:srgbClr val="000000"/>
                  </a:outerShdw>
                </a:effectLst>
                <a:cs typeface="Times New Roman" pitchFamily="18" charset="0"/>
              </a:rPr>
              <a:t>cô</a:t>
            </a:r>
            <a:r>
              <a:rPr lang="en-US" sz="2800" dirty="0">
                <a:solidFill>
                  <a:srgbClr val="0000FF"/>
                </a:solidFill>
                <a:effectLst>
                  <a:outerShdw blurRad="38100" dist="38100" dir="2700000" algn="tl">
                    <a:srgbClr val="000000"/>
                  </a:outerShdw>
                </a:effectLst>
                <a:cs typeface="Times New Roman" pitchFamily="18" charset="0"/>
              </a:rPr>
              <a:t> </a:t>
            </a:r>
            <a:r>
              <a:rPr lang="en-US" sz="2800" dirty="0" err="1">
                <a:solidFill>
                  <a:srgbClr val="0000FF"/>
                </a:solidFill>
                <a:effectLst>
                  <a:outerShdw blurRad="38100" dist="38100" dir="2700000" algn="tl">
                    <a:srgbClr val="000000"/>
                  </a:outerShdw>
                </a:effectLst>
                <a:cs typeface="Times New Roman" pitchFamily="18" charset="0"/>
              </a:rPr>
              <a:t>hàng</a:t>
            </a:r>
            <a:r>
              <a:rPr lang="en-US" sz="2800" dirty="0">
                <a:solidFill>
                  <a:srgbClr val="0000FF"/>
                </a:solidFill>
                <a:effectLst>
                  <a:outerShdw blurRad="38100" dist="38100" dir="2700000" algn="tl">
                    <a:srgbClr val="000000"/>
                  </a:outerShdw>
                </a:effectLst>
                <a:cs typeface="Times New Roman" pitchFamily="18" charset="0"/>
              </a:rPr>
              <a:t> </a:t>
            </a:r>
            <a:r>
              <a:rPr lang="en-US" sz="2800" dirty="0" err="1">
                <a:solidFill>
                  <a:srgbClr val="0000FF"/>
                </a:solidFill>
                <a:effectLst>
                  <a:outerShdw blurRad="38100" dist="38100" dir="2700000" algn="tl">
                    <a:srgbClr val="000000"/>
                  </a:outerShdw>
                </a:effectLst>
                <a:cs typeface="Times New Roman" pitchFamily="18" charset="0"/>
              </a:rPr>
              <a:t>cốm</a:t>
            </a:r>
            <a:r>
              <a:rPr lang="en-US" sz="2800" dirty="0">
                <a:solidFill>
                  <a:srgbClr val="0000FF"/>
                </a:solidFill>
                <a:effectLst>
                  <a:outerShdw blurRad="38100" dist="38100" dir="2700000" algn="tl">
                    <a:srgbClr val="000000"/>
                  </a:outerShdw>
                </a:effectLst>
                <a:cs typeface="Times New Roman" pitchFamily="18" charset="0"/>
              </a:rPr>
              <a:t> </a:t>
            </a:r>
            <a:r>
              <a:rPr lang="en-US" sz="2800" dirty="0" err="1">
                <a:solidFill>
                  <a:srgbClr val="0000FF"/>
                </a:solidFill>
                <a:effectLst>
                  <a:outerShdw blurRad="38100" dist="38100" dir="2700000" algn="tl">
                    <a:srgbClr val="000000"/>
                  </a:outerShdw>
                </a:effectLst>
                <a:cs typeface="Times New Roman" pitchFamily="18" charset="0"/>
              </a:rPr>
              <a:t>xinh</a:t>
            </a:r>
            <a:r>
              <a:rPr lang="en-US" sz="2800" dirty="0">
                <a:solidFill>
                  <a:srgbClr val="0000FF"/>
                </a:solidFill>
                <a:effectLst>
                  <a:outerShdw blurRad="38100" dist="38100" dir="2700000" algn="tl">
                    <a:srgbClr val="000000"/>
                  </a:outerShdw>
                </a:effectLst>
                <a:cs typeface="Times New Roman" pitchFamily="18" charset="0"/>
              </a:rPr>
              <a:t> </a:t>
            </a:r>
            <a:r>
              <a:rPr lang="en-US" sz="2800" dirty="0" err="1">
                <a:solidFill>
                  <a:srgbClr val="0000FF"/>
                </a:solidFill>
                <a:effectLst>
                  <a:outerShdw blurRad="38100" dist="38100" dir="2700000" algn="tl">
                    <a:srgbClr val="000000"/>
                  </a:outerShdw>
                </a:effectLst>
                <a:cs typeface="Times New Roman" pitchFamily="18" charset="0"/>
              </a:rPr>
              <a:t>xinh</a:t>
            </a:r>
            <a:r>
              <a:rPr lang="en-US" sz="2800" dirty="0">
                <a:solidFill>
                  <a:srgbClr val="0000FF"/>
                </a:solidFill>
                <a:effectLst>
                  <a:outerShdw blurRad="38100" dist="38100" dir="2700000" algn="tl">
                    <a:srgbClr val="000000"/>
                  </a:outerShdw>
                </a:effectLst>
                <a:cs typeface="Times New Roman" pitchFamily="18" charset="0"/>
              </a:rPr>
              <a:t>, </a:t>
            </a:r>
            <a:r>
              <a:rPr lang="en-US" sz="2800" dirty="0" err="1">
                <a:solidFill>
                  <a:srgbClr val="0000FF"/>
                </a:solidFill>
                <a:effectLst>
                  <a:outerShdw blurRad="38100" dist="38100" dir="2700000" algn="tl">
                    <a:srgbClr val="000000"/>
                  </a:outerShdw>
                </a:effectLst>
                <a:cs typeface="Times New Roman" pitchFamily="18" charset="0"/>
              </a:rPr>
              <a:t>áo</a:t>
            </a:r>
            <a:r>
              <a:rPr lang="en-US" sz="2800" dirty="0">
                <a:solidFill>
                  <a:srgbClr val="0000FF"/>
                </a:solidFill>
                <a:effectLst>
                  <a:outerShdw blurRad="38100" dist="38100" dir="2700000" algn="tl">
                    <a:srgbClr val="000000"/>
                  </a:outerShdw>
                </a:effectLst>
                <a:cs typeface="Times New Roman" pitchFamily="18" charset="0"/>
              </a:rPr>
              <a:t> </a:t>
            </a:r>
            <a:r>
              <a:rPr lang="en-US" sz="2800" dirty="0" err="1">
                <a:solidFill>
                  <a:srgbClr val="0000FF"/>
                </a:solidFill>
                <a:effectLst>
                  <a:outerShdw blurRad="38100" dist="38100" dir="2700000" algn="tl">
                    <a:srgbClr val="000000"/>
                  </a:outerShdw>
                </a:effectLst>
                <a:cs typeface="Times New Roman" pitchFamily="18" charset="0"/>
              </a:rPr>
              <a:t>quần</a:t>
            </a:r>
            <a:r>
              <a:rPr lang="en-US" sz="2800" dirty="0">
                <a:solidFill>
                  <a:srgbClr val="0000FF"/>
                </a:solidFill>
                <a:effectLst>
                  <a:outerShdw blurRad="38100" dist="38100" dir="2700000" algn="tl">
                    <a:srgbClr val="000000"/>
                  </a:outerShdw>
                </a:effectLst>
                <a:cs typeface="Times New Roman" pitchFamily="18" charset="0"/>
              </a:rPr>
              <a:t> </a:t>
            </a:r>
            <a:r>
              <a:rPr lang="en-US" sz="2800" dirty="0" err="1">
                <a:solidFill>
                  <a:srgbClr val="0000FF"/>
                </a:solidFill>
                <a:effectLst>
                  <a:outerShdw blurRad="38100" dist="38100" dir="2700000" algn="tl">
                    <a:srgbClr val="000000"/>
                  </a:outerShdw>
                </a:effectLst>
                <a:cs typeface="Times New Roman" pitchFamily="18" charset="0"/>
              </a:rPr>
              <a:t>gọn</a:t>
            </a:r>
            <a:r>
              <a:rPr lang="en-US" sz="2800" dirty="0">
                <a:solidFill>
                  <a:srgbClr val="0000FF"/>
                </a:solidFill>
                <a:effectLst>
                  <a:outerShdw blurRad="38100" dist="38100" dir="2700000" algn="tl">
                    <a:srgbClr val="000000"/>
                  </a:outerShdw>
                </a:effectLst>
                <a:cs typeface="Times New Roman" pitchFamily="18" charset="0"/>
              </a:rPr>
              <a:t> </a:t>
            </a:r>
            <a:r>
              <a:rPr lang="en-US" sz="2800" dirty="0" err="1">
                <a:solidFill>
                  <a:srgbClr val="0000FF"/>
                </a:solidFill>
                <a:effectLst>
                  <a:outerShdw blurRad="38100" dist="38100" dir="2700000" algn="tl">
                    <a:srgbClr val="000000"/>
                  </a:outerShdw>
                </a:effectLst>
                <a:cs typeface="Times New Roman" pitchFamily="18" charset="0"/>
              </a:rPr>
              <a:t>ghẽ</a:t>
            </a:r>
            <a:r>
              <a:rPr lang="en-US" sz="2800" dirty="0">
                <a:solidFill>
                  <a:srgbClr val="0000FF"/>
                </a:solidFill>
                <a:effectLst>
                  <a:outerShdw blurRad="38100" dist="38100" dir="2700000" algn="tl">
                    <a:srgbClr val="000000"/>
                  </a:outerShdw>
                </a:effectLst>
                <a:cs typeface="Times New Roman" pitchFamily="18" charset="0"/>
              </a:rPr>
              <a:t>,</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với</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cái</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dấu</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hiệu</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đặc</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biệt</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là</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cái</a:t>
            </a:r>
            <a:r>
              <a:rPr lang="en-US" sz="2800" dirty="0">
                <a:solidFill>
                  <a:schemeClr val="tx2"/>
                </a:solidFill>
                <a:effectLst>
                  <a:outerShdw blurRad="38100" dist="38100" dir="2700000" algn="tl">
                    <a:srgbClr val="FFFFFF"/>
                  </a:outerShdw>
                </a:effectLst>
                <a:cs typeface="Times New Roman" pitchFamily="18" charset="0"/>
              </a:rPr>
              <a:t> </a:t>
            </a:r>
            <a:br>
              <a:rPr lang="en-US" sz="2800" dirty="0">
                <a:solidFill>
                  <a:schemeClr val="tx2"/>
                </a:solidFill>
                <a:effectLst>
                  <a:outerShdw blurRad="38100" dist="38100" dir="2700000" algn="tl">
                    <a:srgbClr val="FFFFFF"/>
                  </a:outerShdw>
                </a:effectLst>
                <a:cs typeface="Times New Roman" pitchFamily="18" charset="0"/>
              </a:rPr>
            </a:br>
            <a:r>
              <a:rPr lang="en-US" sz="2800" dirty="0">
                <a:solidFill>
                  <a:srgbClr val="0000FF"/>
                </a:solidFill>
                <a:effectLst>
                  <a:outerShdw blurRad="38100" dist="38100" dir="2700000" algn="tl">
                    <a:srgbClr val="000000"/>
                  </a:outerShdw>
                </a:effectLst>
                <a:cs typeface="Times New Roman" pitchFamily="18" charset="0"/>
              </a:rPr>
              <a:t> </a:t>
            </a:r>
            <a:r>
              <a:rPr lang="en-US" sz="2800" dirty="0" err="1">
                <a:solidFill>
                  <a:srgbClr val="0000FF"/>
                </a:solidFill>
                <a:effectLst>
                  <a:outerShdw blurRad="38100" dist="38100" dir="2700000" algn="tl">
                    <a:srgbClr val="000000"/>
                  </a:outerShdw>
                </a:effectLst>
                <a:cs typeface="Times New Roman" pitchFamily="18" charset="0"/>
              </a:rPr>
              <a:t>đòn</a:t>
            </a:r>
            <a:r>
              <a:rPr lang="en-US" sz="2800" dirty="0">
                <a:solidFill>
                  <a:srgbClr val="0000FF"/>
                </a:solidFill>
                <a:effectLst>
                  <a:outerShdw blurRad="38100" dist="38100" dir="2700000" algn="tl">
                    <a:srgbClr val="000000"/>
                  </a:outerShdw>
                </a:effectLst>
                <a:cs typeface="Times New Roman" pitchFamily="18" charset="0"/>
              </a:rPr>
              <a:t> </a:t>
            </a:r>
            <a:r>
              <a:rPr lang="en-US" sz="2800" dirty="0" err="1">
                <a:solidFill>
                  <a:srgbClr val="0000FF"/>
                </a:solidFill>
                <a:effectLst>
                  <a:outerShdw blurRad="38100" dist="38100" dir="2700000" algn="tl">
                    <a:srgbClr val="000000"/>
                  </a:outerShdw>
                </a:effectLst>
                <a:cs typeface="Times New Roman" pitchFamily="18" charset="0"/>
              </a:rPr>
              <a:t>gánh</a:t>
            </a:r>
            <a:r>
              <a:rPr lang="en-US" sz="2800" dirty="0">
                <a:solidFill>
                  <a:srgbClr val="0000FF"/>
                </a:solidFill>
                <a:effectLst>
                  <a:outerShdw blurRad="38100" dist="38100" dir="2700000" algn="tl">
                    <a:srgbClr val="000000"/>
                  </a:outerShdw>
                </a:effectLst>
                <a:cs typeface="Times New Roman" pitchFamily="18" charset="0"/>
              </a:rPr>
              <a:t> </a:t>
            </a:r>
            <a:r>
              <a:rPr lang="en-US" sz="2800" dirty="0" err="1">
                <a:solidFill>
                  <a:srgbClr val="0000FF"/>
                </a:solidFill>
                <a:effectLst>
                  <a:outerShdw blurRad="38100" dist="38100" dir="2700000" algn="tl">
                    <a:srgbClr val="000000"/>
                  </a:outerShdw>
                </a:effectLst>
                <a:cs typeface="Times New Roman" pitchFamily="18" charset="0"/>
              </a:rPr>
              <a:t>hai</a:t>
            </a:r>
            <a:r>
              <a:rPr lang="en-US" sz="2800" dirty="0">
                <a:solidFill>
                  <a:srgbClr val="0000FF"/>
                </a:solidFill>
                <a:effectLst>
                  <a:outerShdw blurRad="38100" dist="38100" dir="2700000" algn="tl">
                    <a:srgbClr val="000000"/>
                  </a:outerShdw>
                </a:effectLst>
                <a:cs typeface="Times New Roman" pitchFamily="18" charset="0"/>
              </a:rPr>
              <a:t> </a:t>
            </a:r>
            <a:r>
              <a:rPr lang="en-US" sz="2800" dirty="0" err="1">
                <a:solidFill>
                  <a:srgbClr val="0000FF"/>
                </a:solidFill>
                <a:effectLst>
                  <a:outerShdw blurRad="38100" dist="38100" dir="2700000" algn="tl">
                    <a:srgbClr val="000000"/>
                  </a:outerShdw>
                </a:effectLst>
                <a:cs typeface="Times New Roman" pitchFamily="18" charset="0"/>
              </a:rPr>
              <a:t>đầu</a:t>
            </a:r>
            <a:r>
              <a:rPr lang="en-US" sz="2800" dirty="0">
                <a:solidFill>
                  <a:srgbClr val="0000FF"/>
                </a:solidFill>
                <a:effectLst>
                  <a:outerShdw blurRad="38100" dist="38100" dir="2700000" algn="tl">
                    <a:srgbClr val="000000"/>
                  </a:outerShdw>
                </a:effectLst>
                <a:cs typeface="Times New Roman" pitchFamily="18" charset="0"/>
              </a:rPr>
              <a:t> </a:t>
            </a:r>
            <a:r>
              <a:rPr lang="en-US" sz="2800" dirty="0" err="1">
                <a:solidFill>
                  <a:srgbClr val="0000FF"/>
                </a:solidFill>
                <a:effectLst>
                  <a:outerShdw blurRad="38100" dist="38100" dir="2700000" algn="tl">
                    <a:srgbClr val="000000"/>
                  </a:outerShdw>
                </a:effectLst>
                <a:cs typeface="Times New Roman" pitchFamily="18" charset="0"/>
              </a:rPr>
              <a:t>cong</a:t>
            </a:r>
            <a:r>
              <a:rPr lang="en-US" sz="2800" dirty="0">
                <a:solidFill>
                  <a:srgbClr val="0000FF"/>
                </a:solidFill>
                <a:effectLst>
                  <a:outerShdw blurRad="38100" dist="38100" dir="2700000" algn="tl">
                    <a:srgbClr val="000000"/>
                  </a:outerShdw>
                </a:effectLst>
                <a:cs typeface="Times New Roman" pitchFamily="18" charset="0"/>
              </a:rPr>
              <a:t> </a:t>
            </a:r>
            <a:r>
              <a:rPr lang="en-US" sz="2800" dirty="0" err="1">
                <a:solidFill>
                  <a:srgbClr val="0000FF"/>
                </a:solidFill>
                <a:effectLst>
                  <a:outerShdw blurRad="38100" dist="38100" dir="2700000" algn="tl">
                    <a:srgbClr val="000000"/>
                  </a:outerShdw>
                </a:effectLst>
                <a:cs typeface="Times New Roman" pitchFamily="18" charset="0"/>
              </a:rPr>
              <a:t>vút</a:t>
            </a:r>
            <a:r>
              <a:rPr lang="en-US" sz="2800" dirty="0">
                <a:solidFill>
                  <a:srgbClr val="0000FF"/>
                </a:solidFill>
                <a:effectLst>
                  <a:outerShdw blurRad="38100" dist="38100" dir="2700000" algn="tl">
                    <a:srgbClr val="000000"/>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lên</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như</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chiếc</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thuyền</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rồng</a:t>
            </a:r>
            <a:r>
              <a:rPr lang="en-US" sz="2800" dirty="0">
                <a:solidFill>
                  <a:schemeClr val="tx2"/>
                </a:solidFill>
                <a:effectLst>
                  <a:outerShdw blurRad="38100" dist="38100" dir="2700000" algn="tl">
                    <a:srgbClr val="FFFFFF"/>
                  </a:outerShdw>
                </a:effectLst>
                <a:cs typeface="Times New Roman" pitchFamily="18" charset="0"/>
              </a:rPr>
              <a:t>…</a:t>
            </a:r>
          </a:p>
        </p:txBody>
      </p:sp>
      <p:pic>
        <p:nvPicPr>
          <p:cNvPr id="43" name="Picture 30" descr="Van Ho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7070" y="827307"/>
            <a:ext cx="4495800" cy="4166086"/>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4" name="Text Box 12">
            <a:extLst>
              <a:ext uri="{FF2B5EF4-FFF2-40B4-BE49-F238E27FC236}">
                <a16:creationId xmlns:a16="http://schemas.microsoft.com/office/drawing/2014/main" xmlns="" id="{E55A290B-3A22-420D-9393-D3F2295BDD6E}"/>
              </a:ext>
            </a:extLst>
          </p:cNvPr>
          <p:cNvSpPr txBox="1">
            <a:spLocks noChangeArrowheads="1"/>
          </p:cNvSpPr>
          <p:nvPr/>
        </p:nvSpPr>
        <p:spPr bwMode="auto">
          <a:xfrm>
            <a:off x="-113341" y="1894559"/>
            <a:ext cx="403668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3200" b="1" dirty="0">
                <a:solidFill>
                  <a:srgbClr val="0000FF"/>
                </a:solidFill>
                <a:cs typeface="Times New Roman" panose="02020603050405020304" pitchFamily="18" charset="0"/>
              </a:rPr>
              <a:t>1.Nguồn </a:t>
            </a:r>
            <a:r>
              <a:rPr lang="en-US" sz="3200" b="1" dirty="0" err="1">
                <a:solidFill>
                  <a:srgbClr val="0000FF"/>
                </a:solidFill>
                <a:cs typeface="Times New Roman" panose="02020603050405020304" pitchFamily="18" charset="0"/>
              </a:rPr>
              <a:t>gốc</a:t>
            </a:r>
            <a:r>
              <a:rPr lang="en-US" sz="3200" b="1" dirty="0">
                <a:solidFill>
                  <a:srgbClr val="0000FF"/>
                </a:solidFill>
                <a:cs typeface="Times New Roman" panose="02020603050405020304" pitchFamily="18" charset="0"/>
              </a:rPr>
              <a:t> </a:t>
            </a:r>
            <a:r>
              <a:rPr lang="en-US" sz="3200" b="1" dirty="0" err="1">
                <a:solidFill>
                  <a:srgbClr val="0000FF"/>
                </a:solidFill>
                <a:cs typeface="Times New Roman" panose="02020603050405020304" pitchFamily="18" charset="0"/>
              </a:rPr>
              <a:t>của</a:t>
            </a:r>
            <a:r>
              <a:rPr lang="en-US" sz="3200" b="1" dirty="0">
                <a:solidFill>
                  <a:srgbClr val="0000FF"/>
                </a:solidFill>
                <a:cs typeface="Times New Roman" panose="02020603050405020304" pitchFamily="18" charset="0"/>
              </a:rPr>
              <a:t> </a:t>
            </a:r>
            <a:r>
              <a:rPr lang="en-US" sz="3200" b="1" dirty="0" err="1">
                <a:solidFill>
                  <a:srgbClr val="0000FF"/>
                </a:solidFill>
                <a:cs typeface="Times New Roman" panose="02020603050405020304" pitchFamily="18" charset="0"/>
              </a:rPr>
              <a:t>cốm</a:t>
            </a:r>
            <a:r>
              <a:rPr lang="en-US" sz="3200" b="1" dirty="0">
                <a:solidFill>
                  <a:srgbClr val="0000FF"/>
                </a:solidFill>
                <a:cs typeface="Times New Roman" panose="02020603050405020304" pitchFamily="18" charset="0"/>
              </a:rPr>
              <a:t>:</a:t>
            </a:r>
          </a:p>
        </p:txBody>
      </p:sp>
      <p:sp>
        <p:nvSpPr>
          <p:cNvPr id="35" name="AutoShape 38"/>
          <p:cNvSpPr>
            <a:spLocks noChangeArrowheads="1"/>
          </p:cNvSpPr>
          <p:nvPr/>
        </p:nvSpPr>
        <p:spPr bwMode="auto">
          <a:xfrm>
            <a:off x="0" y="0"/>
            <a:ext cx="9144000" cy="856579"/>
          </a:xfrm>
          <a:prstGeom prst="roundRect">
            <a:avLst>
              <a:gd name="adj" fmla="val 50000"/>
            </a:avLst>
          </a:prstGeom>
          <a:gradFill rotWithShape="1">
            <a:gsLst>
              <a:gs pos="0">
                <a:srgbClr val="FFFF00">
                  <a:alpha val="75999"/>
                </a:srgbClr>
              </a:gs>
              <a:gs pos="100000">
                <a:srgbClr val="D52BC9">
                  <a:alpha val="60001"/>
                </a:srgbClr>
              </a:gs>
            </a:gsLst>
            <a:path path="shape">
              <a:fillToRect l="50000" t="50000" r="50000" b="50000"/>
            </a:path>
          </a:gradFill>
          <a:ln w="38100" cmpd="dbl">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800" b="1" dirty="0">
              <a:solidFill>
                <a:srgbClr val="009900"/>
              </a:solidFill>
              <a:latin typeface=".VnTime" pitchFamily="34" charset="0"/>
            </a:endParaRPr>
          </a:p>
          <a:p>
            <a:pPr algn="ctr"/>
            <a:r>
              <a:rPr lang="en-US" sz="2800" b="1" dirty="0">
                <a:solidFill>
                  <a:srgbClr val="009900"/>
                </a:solidFill>
              </a:rPr>
              <a:t>MỘT THỨ QUÀ CỦA LÚA NON: CỐM</a:t>
            </a:r>
          </a:p>
          <a:p>
            <a:pPr algn="ctr"/>
            <a:r>
              <a:rPr lang="en-US" sz="2800" b="1" i="1" dirty="0">
                <a:latin typeface=".VnTime" pitchFamily="34" charset="0"/>
              </a:rPr>
              <a:t>                                                -Th¹ch Lam-</a:t>
            </a:r>
          </a:p>
          <a:p>
            <a:pPr algn="ctr"/>
            <a:r>
              <a:rPr lang="en-US" sz="2800" dirty="0">
                <a:solidFill>
                  <a:srgbClr val="C00000"/>
                </a:solidFill>
                <a:latin typeface=".VnTime" pitchFamily="34" charset="0"/>
              </a:rPr>
              <a:t>                </a:t>
            </a:r>
            <a:r>
              <a:rPr lang="en-US" sz="2800" dirty="0" smtClean="0">
                <a:solidFill>
                  <a:srgbClr val="C00000"/>
                </a:solidFill>
                <a:latin typeface=".VnTime" pitchFamily="34" charset="0"/>
              </a:rPr>
              <a:t>                                 </a:t>
            </a:r>
            <a:r>
              <a:rPr lang="en-US" sz="2800" dirty="0" smtClean="0">
                <a:solidFill>
                  <a:srgbClr val="009900"/>
                </a:solidFill>
                <a:latin typeface=".VnTime" pitchFamily="34" charset="0"/>
              </a:rPr>
              <a:t>                                                      </a:t>
            </a:r>
            <a:endParaRPr lang="en-US" sz="2800" dirty="0">
              <a:solidFill>
                <a:srgbClr val="009900"/>
              </a:solidFill>
              <a:latin typeface=".VnTim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0685">
                                            <p:txEl>
                                              <p:pRg st="1" end="1"/>
                                            </p:txEl>
                                          </p:spTgt>
                                        </p:tgtEl>
                                        <p:attrNameLst>
                                          <p:attrName>style.visibility</p:attrName>
                                        </p:attrNameLst>
                                      </p:cBhvr>
                                      <p:to>
                                        <p:strVal val="visible"/>
                                      </p:to>
                                    </p:set>
                                    <p:animEffect transition="in" filter="checkerboard(across)">
                                      <p:cBhvr>
                                        <p:cTn id="7" dur="500"/>
                                        <p:tgtEl>
                                          <p:spTgt spid="7068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70689"/>
                                        </p:tgtEl>
                                        <p:attrNameLst>
                                          <p:attrName>style.visibility</p:attrName>
                                        </p:attrNameLst>
                                      </p:cBhvr>
                                      <p:to>
                                        <p:strVal val="visible"/>
                                      </p:to>
                                    </p:set>
                                    <p:anim calcmode="lin" valueType="num">
                                      <p:cBhvr>
                                        <p:cTn id="12" dur="500" fill="hold"/>
                                        <p:tgtEl>
                                          <p:spTgt spid="70689"/>
                                        </p:tgtEl>
                                        <p:attrNameLst>
                                          <p:attrName>ppt_w</p:attrName>
                                        </p:attrNameLst>
                                      </p:cBhvr>
                                      <p:tavLst>
                                        <p:tav tm="0">
                                          <p:val>
                                            <p:fltVal val="0"/>
                                          </p:val>
                                        </p:tav>
                                        <p:tav tm="100000">
                                          <p:val>
                                            <p:strVal val="#ppt_w"/>
                                          </p:val>
                                        </p:tav>
                                      </p:tavLst>
                                    </p:anim>
                                    <p:anim calcmode="lin" valueType="num">
                                      <p:cBhvr>
                                        <p:cTn id="13" dur="500" fill="hold"/>
                                        <p:tgtEl>
                                          <p:spTgt spid="70689"/>
                                        </p:tgtEl>
                                        <p:attrNameLst>
                                          <p:attrName>ppt_h</p:attrName>
                                        </p:attrNameLst>
                                      </p:cBhvr>
                                      <p:tavLst>
                                        <p:tav tm="0">
                                          <p:val>
                                            <p:fltVal val="0"/>
                                          </p:val>
                                        </p:tav>
                                        <p:tav tm="100000">
                                          <p:val>
                                            <p:strVal val="#ppt_h"/>
                                          </p:val>
                                        </p:tav>
                                      </p:tavLst>
                                    </p:anim>
                                    <p:animEffect transition="in" filter="fade">
                                      <p:cBhvr>
                                        <p:cTn id="14" dur="500"/>
                                        <p:tgtEl>
                                          <p:spTgt spid="7068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70691"/>
                                        </p:tgtEl>
                                        <p:attrNameLst>
                                          <p:attrName>style.visibility</p:attrName>
                                        </p:attrNameLst>
                                      </p:cBhvr>
                                      <p:to>
                                        <p:strVal val="visible"/>
                                      </p:to>
                                    </p:set>
                                    <p:animEffect transition="in" filter="strips(downLeft)">
                                      <p:cBhvr>
                                        <p:cTn id="19" dur="500"/>
                                        <p:tgtEl>
                                          <p:spTgt spid="7069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70685">
                                            <p:txEl>
                                              <p:pRg st="2" end="2"/>
                                            </p:txEl>
                                          </p:spTgt>
                                        </p:tgtEl>
                                        <p:attrNameLst>
                                          <p:attrName>style.visibility</p:attrName>
                                        </p:attrNameLst>
                                      </p:cBhvr>
                                      <p:to>
                                        <p:strVal val="visible"/>
                                      </p:to>
                                    </p:set>
                                    <p:animEffect transition="in" filter="checkerboard(across)">
                                      <p:cBhvr>
                                        <p:cTn id="24" dur="500"/>
                                        <p:tgtEl>
                                          <p:spTgt spid="70685">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xit" presetSubtype="4" fill="hold" nodeType="clickEffect">
                                  <p:stCondLst>
                                    <p:cond delay="0"/>
                                  </p:stCondLst>
                                  <p:childTnLst>
                                    <p:anim calcmode="lin" valueType="num">
                                      <p:cBhvr additive="base">
                                        <p:cTn id="28" dur="500"/>
                                        <p:tgtEl>
                                          <p:spTgt spid="70689"/>
                                        </p:tgtEl>
                                        <p:attrNameLst>
                                          <p:attrName>ppt_x</p:attrName>
                                        </p:attrNameLst>
                                      </p:cBhvr>
                                      <p:tavLst>
                                        <p:tav tm="0">
                                          <p:val>
                                            <p:strVal val="ppt_x"/>
                                          </p:val>
                                        </p:tav>
                                        <p:tav tm="100000">
                                          <p:val>
                                            <p:strVal val="ppt_x"/>
                                          </p:val>
                                        </p:tav>
                                      </p:tavLst>
                                    </p:anim>
                                    <p:anim calcmode="lin" valueType="num">
                                      <p:cBhvr additive="base">
                                        <p:cTn id="29" dur="500"/>
                                        <p:tgtEl>
                                          <p:spTgt spid="70689"/>
                                        </p:tgtEl>
                                        <p:attrNameLst>
                                          <p:attrName>ppt_y</p:attrName>
                                        </p:attrNameLst>
                                      </p:cBhvr>
                                      <p:tavLst>
                                        <p:tav tm="0">
                                          <p:val>
                                            <p:strVal val="ppt_y"/>
                                          </p:val>
                                        </p:tav>
                                        <p:tav tm="100000">
                                          <p:val>
                                            <p:strVal val="1+ppt_h/2"/>
                                          </p:val>
                                        </p:tav>
                                      </p:tavLst>
                                    </p:anim>
                                    <p:set>
                                      <p:cBhvr>
                                        <p:cTn id="30" dur="1" fill="hold">
                                          <p:stCondLst>
                                            <p:cond delay="499"/>
                                          </p:stCondLst>
                                        </p:cTn>
                                        <p:tgtEl>
                                          <p:spTgt spid="70689"/>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xit" presetSubtype="4" fill="hold" grpId="1" nodeType="clickEffect">
                                  <p:stCondLst>
                                    <p:cond delay="0"/>
                                  </p:stCondLst>
                                  <p:childTnLst>
                                    <p:anim calcmode="lin" valueType="num">
                                      <p:cBhvr additive="base">
                                        <p:cTn id="34" dur="500"/>
                                        <p:tgtEl>
                                          <p:spTgt spid="70691"/>
                                        </p:tgtEl>
                                        <p:attrNameLst>
                                          <p:attrName>ppt_x</p:attrName>
                                        </p:attrNameLst>
                                      </p:cBhvr>
                                      <p:tavLst>
                                        <p:tav tm="0">
                                          <p:val>
                                            <p:strVal val="ppt_x"/>
                                          </p:val>
                                        </p:tav>
                                        <p:tav tm="100000">
                                          <p:val>
                                            <p:strVal val="ppt_x"/>
                                          </p:val>
                                        </p:tav>
                                      </p:tavLst>
                                    </p:anim>
                                    <p:anim calcmode="lin" valueType="num">
                                      <p:cBhvr additive="base">
                                        <p:cTn id="35" dur="500"/>
                                        <p:tgtEl>
                                          <p:spTgt spid="70691"/>
                                        </p:tgtEl>
                                        <p:attrNameLst>
                                          <p:attrName>ppt_y</p:attrName>
                                        </p:attrNameLst>
                                      </p:cBhvr>
                                      <p:tavLst>
                                        <p:tav tm="0">
                                          <p:val>
                                            <p:strVal val="ppt_y"/>
                                          </p:val>
                                        </p:tav>
                                        <p:tav tm="100000">
                                          <p:val>
                                            <p:strVal val="1+ppt_h/2"/>
                                          </p:val>
                                        </p:tav>
                                      </p:tavLst>
                                    </p:anim>
                                    <p:set>
                                      <p:cBhvr>
                                        <p:cTn id="36" dur="1" fill="hold">
                                          <p:stCondLst>
                                            <p:cond delay="499"/>
                                          </p:stCondLst>
                                        </p:cTn>
                                        <p:tgtEl>
                                          <p:spTgt spid="7069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checkerboard(across)">
                                      <p:cBhvr>
                                        <p:cTn id="41" dur="500"/>
                                        <p:tgtEl>
                                          <p:spTgt spid="42"/>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xit" presetSubtype="4" fill="hold" grpId="1" nodeType="clickEffect">
                                  <p:stCondLst>
                                    <p:cond delay="0"/>
                                  </p:stCondLst>
                                  <p:childTnLst>
                                    <p:anim calcmode="lin" valueType="num">
                                      <p:cBhvr additive="base">
                                        <p:cTn id="45" dur="500"/>
                                        <p:tgtEl>
                                          <p:spTgt spid="42"/>
                                        </p:tgtEl>
                                        <p:attrNameLst>
                                          <p:attrName>ppt_x</p:attrName>
                                        </p:attrNameLst>
                                      </p:cBhvr>
                                      <p:tavLst>
                                        <p:tav tm="0">
                                          <p:val>
                                            <p:strVal val="ppt_x"/>
                                          </p:val>
                                        </p:tav>
                                        <p:tav tm="100000">
                                          <p:val>
                                            <p:strVal val="ppt_x"/>
                                          </p:val>
                                        </p:tav>
                                      </p:tavLst>
                                    </p:anim>
                                    <p:anim calcmode="lin" valueType="num">
                                      <p:cBhvr additive="base">
                                        <p:cTn id="46" dur="500"/>
                                        <p:tgtEl>
                                          <p:spTgt spid="42"/>
                                        </p:tgtEl>
                                        <p:attrNameLst>
                                          <p:attrName>ppt_y</p:attrName>
                                        </p:attrNameLst>
                                      </p:cBhvr>
                                      <p:tavLst>
                                        <p:tav tm="0">
                                          <p:val>
                                            <p:strVal val="ppt_y"/>
                                          </p:val>
                                        </p:tav>
                                        <p:tav tm="100000">
                                          <p:val>
                                            <p:strVal val="1+ppt_h/2"/>
                                          </p:val>
                                        </p:tav>
                                      </p:tavLst>
                                    </p:anim>
                                    <p:set>
                                      <p:cBhvr>
                                        <p:cTn id="47" dur="1" fill="hold">
                                          <p:stCondLst>
                                            <p:cond delay="499"/>
                                          </p:stCondLst>
                                        </p:cTn>
                                        <p:tgtEl>
                                          <p:spTgt spid="4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nodeType="click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par>
                                <p:cTn id="55" presetID="6" presetClass="entr" presetSubtype="16" fill="hold" grpId="0" nodeType="withEffect">
                                  <p:stCondLst>
                                    <p:cond delay="0"/>
                                  </p:stCondLst>
                                  <p:childTnLst>
                                    <p:set>
                                      <p:cBhvr>
                                        <p:cTn id="56" dur="1" fill="hold">
                                          <p:stCondLst>
                                            <p:cond delay="0"/>
                                          </p:stCondLst>
                                        </p:cTn>
                                        <p:tgtEl>
                                          <p:spTgt spid="70680"/>
                                        </p:tgtEl>
                                        <p:attrNameLst>
                                          <p:attrName>style.visibility</p:attrName>
                                        </p:attrNameLst>
                                      </p:cBhvr>
                                      <p:to>
                                        <p:strVal val="visible"/>
                                      </p:to>
                                    </p:set>
                                    <p:animEffect transition="in" filter="circle(in)">
                                      <p:cBhvr>
                                        <p:cTn id="57" dur="2000"/>
                                        <p:tgtEl>
                                          <p:spTgt spid="70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80" grpId="0"/>
      <p:bldP spid="70691" grpId="0"/>
      <p:bldP spid="70691" grpId="1"/>
      <p:bldP spid="42" grpId="0"/>
      <p:bldP spid="4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15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28575"/>
            <a:ext cx="4572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94211" name="Picture 3" descr="112808_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4863" y="14288"/>
            <a:ext cx="4529137" cy="3429000"/>
          </a:xfrm>
          <a:prstGeom prst="rect">
            <a:avLst/>
          </a:prstGeom>
          <a:noFill/>
          <a:extLst>
            <a:ext uri="{909E8E84-426E-40DD-AFC4-6F175D3DCCD1}">
              <a14:hiddenFill xmlns:a14="http://schemas.microsoft.com/office/drawing/2010/main">
                <a:solidFill>
                  <a:srgbClr val="FFFFFF"/>
                </a:solidFill>
              </a14:hiddenFill>
            </a:ext>
          </a:extLst>
        </p:spPr>
      </p:pic>
      <p:pic>
        <p:nvPicPr>
          <p:cNvPr id="94212" name="Picture 4" descr="com_luan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29000"/>
            <a:ext cx="4572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94213" name="Picture 5" descr="1835923738_54f6d581e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429000"/>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94214" name="Text Box 6"/>
          <p:cNvSpPr txBox="1">
            <a:spLocks noChangeArrowheads="1"/>
          </p:cNvSpPr>
          <p:nvPr/>
        </p:nvSpPr>
        <p:spPr bwMode="auto">
          <a:xfrm>
            <a:off x="381000" y="3124200"/>
            <a:ext cx="9144000" cy="584775"/>
          </a:xfrm>
          <a:prstGeom prst="rect">
            <a:avLst/>
          </a:prstGeom>
          <a:noFill/>
          <a:ln w="9525">
            <a:solidFill>
              <a:srgbClr val="6600CC"/>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square">
            <a:spAutoFit/>
          </a:bodyPr>
          <a:lstStyle/>
          <a:p>
            <a:pPr eaLnBrk="0" hangingPunct="0">
              <a:spcBef>
                <a:spcPct val="50000"/>
              </a:spcBef>
            </a:pPr>
            <a:r>
              <a:rPr lang="en-US" sz="3200" b="1" dirty="0" err="1">
                <a:solidFill>
                  <a:srgbClr val="FFFF00"/>
                </a:solidFill>
                <a:cs typeface="Times New Roman" panose="02020603050405020304" pitchFamily="18" charset="0"/>
              </a:rPr>
              <a:t>Cốm</a:t>
            </a:r>
            <a:r>
              <a:rPr lang="en-US" sz="3200" b="1" dirty="0">
                <a:solidFill>
                  <a:srgbClr val="FFFF00"/>
                </a:solidFill>
                <a:cs typeface="Times New Roman" panose="02020603050405020304" pitchFamily="18" charset="0"/>
              </a:rPr>
              <a:t> </a:t>
            </a:r>
            <a:r>
              <a:rPr lang="en-US" sz="3200" b="1" dirty="0" err="1">
                <a:solidFill>
                  <a:srgbClr val="FFFF00"/>
                </a:solidFill>
                <a:cs typeface="Times New Roman" panose="02020603050405020304" pitchFamily="18" charset="0"/>
              </a:rPr>
              <a:t>làng</a:t>
            </a:r>
            <a:r>
              <a:rPr lang="en-US" sz="3200" b="1" dirty="0">
                <a:solidFill>
                  <a:srgbClr val="FFFF00"/>
                </a:solidFill>
                <a:cs typeface="Times New Roman" panose="02020603050405020304" pitchFamily="18" charset="0"/>
              </a:rPr>
              <a:t> </a:t>
            </a:r>
            <a:r>
              <a:rPr lang="en-US" sz="3200" b="1" dirty="0" err="1">
                <a:solidFill>
                  <a:srgbClr val="FFFF00"/>
                </a:solidFill>
                <a:cs typeface="Times New Roman" panose="02020603050405020304" pitchFamily="18" charset="0"/>
              </a:rPr>
              <a:t>Vòng</a:t>
            </a:r>
            <a:r>
              <a:rPr lang="en-US" sz="3200" b="1" dirty="0">
                <a:solidFill>
                  <a:srgbClr val="FFFF00"/>
                </a:solidFill>
                <a:cs typeface="Times New Roman" panose="02020603050405020304" pitchFamily="18" charset="0"/>
              </a:rPr>
              <a:t> ( </a:t>
            </a:r>
            <a:r>
              <a:rPr lang="en-US" sz="3200" b="1" dirty="0" err="1">
                <a:solidFill>
                  <a:srgbClr val="FFFF00"/>
                </a:solidFill>
                <a:cs typeface="Times New Roman" panose="02020603050405020304" pitchFamily="18" charset="0"/>
              </a:rPr>
              <a:t>Dịch</a:t>
            </a:r>
            <a:r>
              <a:rPr lang="en-US" sz="3200" b="1" dirty="0">
                <a:solidFill>
                  <a:srgbClr val="FFFF00"/>
                </a:solidFill>
                <a:cs typeface="Times New Roman" panose="02020603050405020304" pitchFamily="18" charset="0"/>
              </a:rPr>
              <a:t> </a:t>
            </a:r>
            <a:r>
              <a:rPr lang="en-US" sz="3200" b="1" dirty="0" err="1">
                <a:solidFill>
                  <a:srgbClr val="FFFF00"/>
                </a:solidFill>
                <a:cs typeface="Times New Roman" panose="02020603050405020304" pitchFamily="18" charset="0"/>
              </a:rPr>
              <a:t>Vọng</a:t>
            </a:r>
            <a:r>
              <a:rPr lang="en-US" sz="3200" b="1" dirty="0">
                <a:solidFill>
                  <a:srgbClr val="FFFF00"/>
                </a:solidFill>
                <a:cs typeface="Times New Roman" panose="02020603050405020304" pitchFamily="18" charset="0"/>
              </a:rPr>
              <a:t> – </a:t>
            </a:r>
            <a:r>
              <a:rPr lang="en-US" sz="3200" b="1" dirty="0" err="1">
                <a:solidFill>
                  <a:srgbClr val="FFFF00"/>
                </a:solidFill>
                <a:cs typeface="Times New Roman" panose="02020603050405020304" pitchFamily="18" charset="0"/>
              </a:rPr>
              <a:t>Cầu</a:t>
            </a:r>
            <a:r>
              <a:rPr lang="en-US" sz="3200" b="1" dirty="0">
                <a:solidFill>
                  <a:srgbClr val="FFFF00"/>
                </a:solidFill>
                <a:cs typeface="Times New Roman" panose="02020603050405020304" pitchFamily="18" charset="0"/>
              </a:rPr>
              <a:t> </a:t>
            </a:r>
            <a:r>
              <a:rPr lang="en-US" sz="3200" b="1" dirty="0" err="1">
                <a:solidFill>
                  <a:srgbClr val="FFFF00"/>
                </a:solidFill>
                <a:cs typeface="Times New Roman" panose="02020603050405020304" pitchFamily="18" charset="0"/>
              </a:rPr>
              <a:t>Giấy</a:t>
            </a:r>
            <a:r>
              <a:rPr lang="en-US" sz="3200" b="1" dirty="0">
                <a:solidFill>
                  <a:srgbClr val="FFFF00"/>
                </a:solidFill>
                <a:cs typeface="Times New Roman" panose="02020603050405020304" pitchFamily="18" charset="0"/>
              </a:rPr>
              <a:t>- </a:t>
            </a:r>
            <a:r>
              <a:rPr lang="en-US" sz="3200" b="1" dirty="0" err="1">
                <a:solidFill>
                  <a:srgbClr val="FFFF00"/>
                </a:solidFill>
                <a:cs typeface="Times New Roman" panose="02020603050405020304" pitchFamily="18" charset="0"/>
              </a:rPr>
              <a:t>Hà</a:t>
            </a:r>
            <a:r>
              <a:rPr lang="en-US" sz="3200" b="1" dirty="0">
                <a:solidFill>
                  <a:srgbClr val="FFFF00"/>
                </a:solidFill>
                <a:cs typeface="Times New Roman" panose="02020603050405020304" pitchFamily="18" charset="0"/>
              </a:rPr>
              <a:t> </a:t>
            </a:r>
            <a:r>
              <a:rPr lang="en-US" sz="3200" b="1" dirty="0" err="1">
                <a:solidFill>
                  <a:srgbClr val="FFFF00"/>
                </a:solidFill>
                <a:cs typeface="Times New Roman" panose="02020603050405020304" pitchFamily="18" charset="0"/>
              </a:rPr>
              <a:t>Nội</a:t>
            </a:r>
            <a:r>
              <a:rPr lang="en-US" sz="3200" b="1" dirty="0">
                <a:solidFill>
                  <a:srgbClr val="FFFF00"/>
                </a:solidFill>
                <a:cs typeface="Times New Roman" panose="02020603050405020304" pitchFamily="18" charset="0"/>
              </a:rPr>
              <a:t>)</a:t>
            </a:r>
            <a:endParaRPr lang="en-US" sz="3200" b="1" dirty="0">
              <a:solidFill>
                <a:srgbClr val="FFFF00"/>
              </a:solidFill>
              <a:latin typeface=".VnTim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94210"/>
                                        </p:tgtEl>
                                        <p:attrNameLst>
                                          <p:attrName>style.visibility</p:attrName>
                                        </p:attrNameLst>
                                      </p:cBhvr>
                                      <p:to>
                                        <p:strVal val="visible"/>
                                      </p:to>
                                    </p:set>
                                    <p:animEffect transition="in" filter="circle(in)">
                                      <p:cBhvr>
                                        <p:cTn id="7" dur="2000"/>
                                        <p:tgtEl>
                                          <p:spTgt spid="94210"/>
                                        </p:tgtEl>
                                      </p:cBhvr>
                                    </p:animEffect>
                                  </p:childTnLst>
                                </p:cTn>
                              </p:par>
                              <p:par>
                                <p:cTn id="8" presetID="35" presetClass="entr" presetSubtype="0" fill="hold" nodeType="withEffect">
                                  <p:stCondLst>
                                    <p:cond delay="0"/>
                                  </p:stCondLst>
                                  <p:childTnLst>
                                    <p:set>
                                      <p:cBhvr>
                                        <p:cTn id="9" dur="1" fill="hold">
                                          <p:stCondLst>
                                            <p:cond delay="0"/>
                                          </p:stCondLst>
                                        </p:cTn>
                                        <p:tgtEl>
                                          <p:spTgt spid="94211"/>
                                        </p:tgtEl>
                                        <p:attrNameLst>
                                          <p:attrName>style.visibility</p:attrName>
                                        </p:attrNameLst>
                                      </p:cBhvr>
                                      <p:to>
                                        <p:strVal val="visible"/>
                                      </p:to>
                                    </p:set>
                                    <p:animEffect transition="in" filter="fade">
                                      <p:cBhvr>
                                        <p:cTn id="10" dur="2000"/>
                                        <p:tgtEl>
                                          <p:spTgt spid="94211"/>
                                        </p:tgtEl>
                                      </p:cBhvr>
                                    </p:animEffect>
                                    <p:anim calcmode="lin" valueType="num">
                                      <p:cBhvr>
                                        <p:cTn id="11" dur="2000" fill="hold"/>
                                        <p:tgtEl>
                                          <p:spTgt spid="94211"/>
                                        </p:tgtEl>
                                        <p:attrNameLst>
                                          <p:attrName>style.rotation</p:attrName>
                                        </p:attrNameLst>
                                      </p:cBhvr>
                                      <p:tavLst>
                                        <p:tav tm="0">
                                          <p:val>
                                            <p:fltVal val="720"/>
                                          </p:val>
                                        </p:tav>
                                        <p:tav tm="100000">
                                          <p:val>
                                            <p:fltVal val="0"/>
                                          </p:val>
                                        </p:tav>
                                      </p:tavLst>
                                    </p:anim>
                                    <p:anim calcmode="lin" valueType="num">
                                      <p:cBhvr>
                                        <p:cTn id="12" dur="2000" fill="hold"/>
                                        <p:tgtEl>
                                          <p:spTgt spid="94211"/>
                                        </p:tgtEl>
                                        <p:attrNameLst>
                                          <p:attrName>ppt_h</p:attrName>
                                        </p:attrNameLst>
                                      </p:cBhvr>
                                      <p:tavLst>
                                        <p:tav tm="0">
                                          <p:val>
                                            <p:fltVal val="0"/>
                                          </p:val>
                                        </p:tav>
                                        <p:tav tm="100000">
                                          <p:val>
                                            <p:strVal val="#ppt_h"/>
                                          </p:val>
                                        </p:tav>
                                      </p:tavLst>
                                    </p:anim>
                                    <p:anim calcmode="lin" valueType="num">
                                      <p:cBhvr>
                                        <p:cTn id="13" dur="2000" fill="hold"/>
                                        <p:tgtEl>
                                          <p:spTgt spid="94211"/>
                                        </p:tgtEl>
                                        <p:attrNameLst>
                                          <p:attrName>ppt_w</p:attrName>
                                        </p:attrNameLst>
                                      </p:cBhvr>
                                      <p:tavLst>
                                        <p:tav tm="0">
                                          <p:val>
                                            <p:fltVal val="0"/>
                                          </p:val>
                                        </p:tav>
                                        <p:tav tm="100000">
                                          <p:val>
                                            <p:strVal val="#ppt_w"/>
                                          </p:val>
                                        </p:tav>
                                      </p:tavLst>
                                    </p:anim>
                                  </p:childTnLst>
                                </p:cTn>
                              </p:par>
                              <p:par>
                                <p:cTn id="14" presetID="14" presetClass="entr" presetSubtype="10" fill="hold" nodeType="withEffect">
                                  <p:stCondLst>
                                    <p:cond delay="0"/>
                                  </p:stCondLst>
                                  <p:childTnLst>
                                    <p:set>
                                      <p:cBhvr>
                                        <p:cTn id="15" dur="1" fill="hold">
                                          <p:stCondLst>
                                            <p:cond delay="0"/>
                                          </p:stCondLst>
                                        </p:cTn>
                                        <p:tgtEl>
                                          <p:spTgt spid="94212"/>
                                        </p:tgtEl>
                                        <p:attrNameLst>
                                          <p:attrName>style.visibility</p:attrName>
                                        </p:attrNameLst>
                                      </p:cBhvr>
                                      <p:to>
                                        <p:strVal val="visible"/>
                                      </p:to>
                                    </p:set>
                                    <p:animEffect transition="in" filter="randombar(horizontal)">
                                      <p:cBhvr>
                                        <p:cTn id="16" dur="500"/>
                                        <p:tgtEl>
                                          <p:spTgt spid="94212"/>
                                        </p:tgtEl>
                                      </p:cBhvr>
                                    </p:animEffect>
                                  </p:childTnLst>
                                </p:cTn>
                              </p:par>
                              <p:par>
                                <p:cTn id="17" presetID="14" presetClass="entr" presetSubtype="10" fill="hold" nodeType="withEffect">
                                  <p:stCondLst>
                                    <p:cond delay="0"/>
                                  </p:stCondLst>
                                  <p:childTnLst>
                                    <p:set>
                                      <p:cBhvr>
                                        <p:cTn id="18" dur="1" fill="hold">
                                          <p:stCondLst>
                                            <p:cond delay="0"/>
                                          </p:stCondLst>
                                        </p:cTn>
                                        <p:tgtEl>
                                          <p:spTgt spid="94213"/>
                                        </p:tgtEl>
                                        <p:attrNameLst>
                                          <p:attrName>style.visibility</p:attrName>
                                        </p:attrNameLst>
                                      </p:cBhvr>
                                      <p:to>
                                        <p:strVal val="visible"/>
                                      </p:to>
                                    </p:set>
                                    <p:animEffect transition="in" filter="randombar(horizontal)">
                                      <p:cBhvr>
                                        <p:cTn id="19" dur="500"/>
                                        <p:tgtEl>
                                          <p:spTgt spid="94213"/>
                                        </p:tgtEl>
                                      </p:cBhvr>
                                    </p:animEffect>
                                  </p:childTnLst>
                                </p:cTn>
                              </p:par>
                              <p:par>
                                <p:cTn id="20" presetID="27" presetClass="entr" presetSubtype="0" fill="hold" grpId="0" nodeType="withEffect">
                                  <p:stCondLst>
                                    <p:cond delay="0"/>
                                  </p:stCondLst>
                                  <p:iterate type="lt">
                                    <p:tmPct val="50000"/>
                                  </p:iterate>
                                  <p:childTnLst>
                                    <p:set>
                                      <p:cBhvr>
                                        <p:cTn id="21" dur="1" fill="hold">
                                          <p:stCondLst>
                                            <p:cond delay="0"/>
                                          </p:stCondLst>
                                        </p:cTn>
                                        <p:tgtEl>
                                          <p:spTgt spid="94214"/>
                                        </p:tgtEl>
                                        <p:attrNameLst>
                                          <p:attrName>style.visibility</p:attrName>
                                        </p:attrNameLst>
                                      </p:cBhvr>
                                      <p:to>
                                        <p:strVal val="visible"/>
                                      </p:to>
                                    </p:set>
                                    <p:anim calcmode="discrete" valueType="clr">
                                      <p:cBhvr override="childStyle">
                                        <p:cTn id="22" dur="80"/>
                                        <p:tgtEl>
                                          <p:spTgt spid="94214"/>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94214"/>
                                        </p:tgtEl>
                                        <p:attrNameLst>
                                          <p:attrName>fillcolor</p:attrName>
                                        </p:attrNameLst>
                                      </p:cBhvr>
                                      <p:tavLst>
                                        <p:tav tm="0">
                                          <p:val>
                                            <p:clrVal>
                                              <a:schemeClr val="accent2"/>
                                            </p:clrVal>
                                          </p:val>
                                        </p:tav>
                                        <p:tav tm="50000">
                                          <p:val>
                                            <p:clrVal>
                                              <a:schemeClr val="hlink"/>
                                            </p:clrVal>
                                          </p:val>
                                        </p:tav>
                                      </p:tavLst>
                                    </p:anim>
                                    <p:set>
                                      <p:cBhvr>
                                        <p:cTn id="24" dur="80"/>
                                        <p:tgtEl>
                                          <p:spTgt spid="942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Line 4"/>
          <p:cNvSpPr>
            <a:spLocks noChangeShapeType="1"/>
          </p:cNvSpPr>
          <p:nvPr/>
        </p:nvSpPr>
        <p:spPr bwMode="auto">
          <a:xfrm>
            <a:off x="4572000" y="762000"/>
            <a:ext cx="0" cy="60960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623" name="Text Box 7"/>
          <p:cNvSpPr txBox="1">
            <a:spLocks noChangeArrowheads="1"/>
          </p:cNvSpPr>
          <p:nvPr/>
        </p:nvSpPr>
        <p:spPr bwMode="auto">
          <a:xfrm>
            <a:off x="304800" y="2207919"/>
            <a:ext cx="3581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3200" b="1" dirty="0">
                <a:solidFill>
                  <a:srgbClr val="0000FF"/>
                </a:solidFill>
                <a:cs typeface="Times New Roman" pitchFamily="18" charset="0"/>
              </a:rPr>
              <a:t>2. </a:t>
            </a:r>
            <a:r>
              <a:rPr lang="en-US" sz="3200" b="1" dirty="0" err="1">
                <a:solidFill>
                  <a:srgbClr val="0000FF"/>
                </a:solidFill>
                <a:cs typeface="Times New Roman" pitchFamily="18" charset="0"/>
              </a:rPr>
              <a:t>Giá</a:t>
            </a:r>
            <a:r>
              <a:rPr lang="en-US" sz="3200" b="1" dirty="0">
                <a:solidFill>
                  <a:srgbClr val="0000FF"/>
                </a:solidFill>
                <a:cs typeface="Times New Roman" pitchFamily="18" charset="0"/>
              </a:rPr>
              <a:t> </a:t>
            </a:r>
            <a:r>
              <a:rPr lang="en-US" sz="3200" b="1" dirty="0" err="1">
                <a:solidFill>
                  <a:srgbClr val="0000FF"/>
                </a:solidFill>
                <a:cs typeface="Times New Roman" pitchFamily="18" charset="0"/>
              </a:rPr>
              <a:t>trị</a:t>
            </a:r>
            <a:r>
              <a:rPr lang="en-US" sz="3200" b="1" dirty="0">
                <a:solidFill>
                  <a:srgbClr val="0000FF"/>
                </a:solidFill>
                <a:cs typeface="Times New Roman" pitchFamily="18" charset="0"/>
              </a:rPr>
              <a:t> </a:t>
            </a:r>
            <a:r>
              <a:rPr lang="en-US" sz="3200" b="1" dirty="0" err="1">
                <a:solidFill>
                  <a:srgbClr val="0000FF"/>
                </a:solidFill>
                <a:cs typeface="Times New Roman" pitchFamily="18" charset="0"/>
              </a:rPr>
              <a:t>của</a:t>
            </a:r>
            <a:r>
              <a:rPr lang="en-US" sz="3200" b="1" dirty="0">
                <a:solidFill>
                  <a:srgbClr val="0000FF"/>
                </a:solidFill>
                <a:cs typeface="Times New Roman" pitchFamily="18" charset="0"/>
              </a:rPr>
              <a:t> </a:t>
            </a:r>
            <a:r>
              <a:rPr lang="en-US" sz="3200" b="1" dirty="0" err="1">
                <a:solidFill>
                  <a:srgbClr val="0000FF"/>
                </a:solidFill>
                <a:cs typeface="Times New Roman" pitchFamily="18" charset="0"/>
              </a:rPr>
              <a:t>cốm</a:t>
            </a:r>
            <a:r>
              <a:rPr lang="en-US" sz="3200" b="1" dirty="0">
                <a:solidFill>
                  <a:srgbClr val="0000FF"/>
                </a:solidFill>
                <a:cs typeface="Times New Roman" pitchFamily="18" charset="0"/>
              </a:rPr>
              <a:t>:</a:t>
            </a:r>
          </a:p>
        </p:txBody>
      </p:sp>
      <p:grpSp>
        <p:nvGrpSpPr>
          <p:cNvPr id="111624" name="Group 8"/>
          <p:cNvGrpSpPr>
            <a:grpSpLocks/>
          </p:cNvGrpSpPr>
          <p:nvPr/>
        </p:nvGrpSpPr>
        <p:grpSpPr bwMode="auto">
          <a:xfrm>
            <a:off x="4572000" y="4876800"/>
            <a:ext cx="4572000" cy="1787525"/>
            <a:chOff x="384" y="2784"/>
            <a:chExt cx="2064" cy="1200"/>
          </a:xfrm>
        </p:grpSpPr>
        <p:sp>
          <p:nvSpPr>
            <p:cNvPr id="111625" name="AutoShape 9" descr="Newsprint"/>
            <p:cNvSpPr>
              <a:spLocks noChangeArrowheads="1"/>
            </p:cNvSpPr>
            <p:nvPr/>
          </p:nvSpPr>
          <p:spPr bwMode="auto">
            <a:xfrm>
              <a:off x="384" y="2784"/>
              <a:ext cx="2064" cy="1200"/>
            </a:xfrm>
            <a:prstGeom prst="foldedCorner">
              <a:avLst>
                <a:gd name="adj" fmla="val 12500"/>
              </a:avLst>
            </a:prstGeom>
            <a:blipFill dpi="0" rotWithShape="1">
              <a:blip r:embed="rId2"/>
              <a:srcRect/>
              <a:tile tx="0" ty="0" sx="100000" sy="100000" flip="none" algn="tl"/>
            </a:blip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26" name="Rectangle 10"/>
            <p:cNvSpPr>
              <a:spLocks noChangeArrowheads="1"/>
            </p:cNvSpPr>
            <p:nvPr/>
          </p:nvSpPr>
          <p:spPr bwMode="auto">
            <a:xfrm>
              <a:off x="432" y="3119"/>
              <a:ext cx="1920" cy="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r>
                <a:rPr lang="en-US" b="1" i="1" dirty="0">
                  <a:cs typeface="Times New Roman" pitchFamily="18" charset="0"/>
                </a:rPr>
                <a:t>Qua </a:t>
              </a:r>
              <a:r>
                <a:rPr lang="en-US" b="1" i="1" dirty="0" err="1">
                  <a:cs typeface="Times New Roman" pitchFamily="18" charset="0"/>
                </a:rPr>
                <a:t>phần</a:t>
              </a:r>
              <a:r>
                <a:rPr lang="en-US" b="1" i="1" dirty="0">
                  <a:cs typeface="Times New Roman" pitchFamily="18" charset="0"/>
                </a:rPr>
                <a:t> </a:t>
              </a:r>
              <a:r>
                <a:rPr lang="en-US" b="1" i="1" dirty="0" err="1">
                  <a:cs typeface="Times New Roman" pitchFamily="18" charset="0"/>
                </a:rPr>
                <a:t>văn</a:t>
              </a:r>
              <a:r>
                <a:rPr lang="en-US" b="1" i="1" dirty="0">
                  <a:cs typeface="Times New Roman" pitchFamily="18" charset="0"/>
                </a:rPr>
                <a:t> </a:t>
              </a:r>
              <a:r>
                <a:rPr lang="en-US" b="1" i="1" dirty="0" err="1">
                  <a:cs typeface="Times New Roman" pitchFamily="18" charset="0"/>
                </a:rPr>
                <a:t>bản</a:t>
              </a:r>
              <a:r>
                <a:rPr lang="en-US" b="1" i="1" dirty="0">
                  <a:cs typeface="Times New Roman" pitchFamily="18" charset="0"/>
                </a:rPr>
                <a:t> </a:t>
              </a:r>
              <a:r>
                <a:rPr lang="en-US" b="1" i="1" dirty="0" err="1">
                  <a:cs typeface="Times New Roman" pitchFamily="18" charset="0"/>
                </a:rPr>
                <a:t>chúng</a:t>
              </a:r>
              <a:r>
                <a:rPr lang="en-US" b="1" i="1" dirty="0">
                  <a:cs typeface="Times New Roman" pitchFamily="18" charset="0"/>
                </a:rPr>
                <a:t> ta </a:t>
              </a:r>
              <a:r>
                <a:rPr lang="en-US" b="1" i="1" dirty="0" err="1">
                  <a:cs typeface="Times New Roman" pitchFamily="18" charset="0"/>
                </a:rPr>
                <a:t>vừa</a:t>
              </a:r>
              <a:r>
                <a:rPr lang="en-US" b="1" i="1" dirty="0">
                  <a:cs typeface="Times New Roman" pitchFamily="18" charset="0"/>
                </a:rPr>
                <a:t> </a:t>
              </a:r>
              <a:r>
                <a:rPr lang="en-US" b="1" i="1" dirty="0" err="1">
                  <a:cs typeface="Times New Roman" pitchFamily="18" charset="0"/>
                </a:rPr>
                <a:t>tìm</a:t>
              </a:r>
              <a:r>
                <a:rPr lang="en-US" b="1" i="1" dirty="0">
                  <a:cs typeface="Times New Roman" pitchFamily="18" charset="0"/>
                </a:rPr>
                <a:t> </a:t>
              </a:r>
              <a:r>
                <a:rPr lang="en-US" b="1" i="1" dirty="0" err="1">
                  <a:cs typeface="Times New Roman" pitchFamily="18" charset="0"/>
                </a:rPr>
                <a:t>hiểu</a:t>
              </a:r>
              <a:r>
                <a:rPr lang="en-US" b="1" i="1" dirty="0">
                  <a:cs typeface="Times New Roman" pitchFamily="18" charset="0"/>
                </a:rPr>
                <a:t>, </a:t>
              </a:r>
              <a:r>
                <a:rPr lang="en-US" b="1" i="1" dirty="0" err="1">
                  <a:cs typeface="Times New Roman" pitchFamily="18" charset="0"/>
                </a:rPr>
                <a:t>em</a:t>
              </a:r>
              <a:r>
                <a:rPr lang="en-US" b="1" i="1" dirty="0">
                  <a:cs typeface="Times New Roman" pitchFamily="18" charset="0"/>
                </a:rPr>
                <a:t> </a:t>
              </a:r>
              <a:r>
                <a:rPr lang="en-US" b="1" i="1" dirty="0" err="1">
                  <a:cs typeface="Times New Roman" pitchFamily="18" charset="0"/>
                </a:rPr>
                <a:t>thấy</a:t>
              </a:r>
              <a:r>
                <a:rPr lang="en-US" b="1" i="1" dirty="0">
                  <a:cs typeface="Times New Roman" pitchFamily="18" charset="0"/>
                </a:rPr>
                <a:t> </a:t>
              </a:r>
              <a:r>
                <a:rPr lang="en-US" b="1" i="1" dirty="0" err="1">
                  <a:cs typeface="Times New Roman" pitchFamily="18" charset="0"/>
                </a:rPr>
                <a:t>cốm</a:t>
              </a:r>
              <a:r>
                <a:rPr lang="en-US" b="1" i="1" dirty="0">
                  <a:cs typeface="Times New Roman" pitchFamily="18" charset="0"/>
                </a:rPr>
                <a:t> </a:t>
              </a:r>
              <a:r>
                <a:rPr lang="en-US" b="1" i="1" dirty="0" err="1">
                  <a:cs typeface="Times New Roman" pitchFamily="18" charset="0"/>
                </a:rPr>
                <a:t>có</a:t>
              </a:r>
              <a:r>
                <a:rPr lang="en-US" b="1" i="1" dirty="0">
                  <a:cs typeface="Times New Roman" pitchFamily="18" charset="0"/>
                </a:rPr>
                <a:t> </a:t>
              </a:r>
              <a:r>
                <a:rPr lang="en-US" b="1" i="1" dirty="0" err="1">
                  <a:cs typeface="Times New Roman" pitchFamily="18" charset="0"/>
                </a:rPr>
                <a:t>những</a:t>
              </a:r>
              <a:r>
                <a:rPr lang="en-US" b="1" i="1" dirty="0">
                  <a:cs typeface="Times New Roman" pitchFamily="18" charset="0"/>
                </a:rPr>
                <a:t> </a:t>
              </a:r>
              <a:r>
                <a:rPr lang="en-US" b="1" i="1" dirty="0" err="1">
                  <a:cs typeface="Times New Roman" pitchFamily="18" charset="0"/>
                </a:rPr>
                <a:t>giá</a:t>
              </a:r>
              <a:r>
                <a:rPr lang="en-US" b="1" i="1" dirty="0">
                  <a:cs typeface="Times New Roman" pitchFamily="18" charset="0"/>
                </a:rPr>
                <a:t> </a:t>
              </a:r>
              <a:r>
                <a:rPr lang="en-US" b="1" i="1" dirty="0" err="1">
                  <a:cs typeface="Times New Roman" pitchFamily="18" charset="0"/>
                </a:rPr>
                <a:t>trị</a:t>
              </a:r>
              <a:r>
                <a:rPr lang="en-US" b="1" i="1" dirty="0">
                  <a:cs typeface="Times New Roman" pitchFamily="18" charset="0"/>
                </a:rPr>
                <a:t> </a:t>
              </a:r>
              <a:r>
                <a:rPr lang="en-US" b="1" i="1" dirty="0" err="1">
                  <a:cs typeface="Times New Roman" pitchFamily="18" charset="0"/>
                </a:rPr>
                <a:t>nào</a:t>
              </a:r>
              <a:r>
                <a:rPr lang="en-US" b="1" i="1" dirty="0">
                  <a:latin typeface=".VnTime" pitchFamily="34" charset="0"/>
                </a:rPr>
                <a:t> ? </a:t>
              </a:r>
            </a:p>
          </p:txBody>
        </p:sp>
        <p:sp>
          <p:nvSpPr>
            <p:cNvPr id="111627" name="WordArt 11"/>
            <p:cNvSpPr>
              <a:spLocks noChangeArrowheads="1" noChangeShapeType="1" noTextEdit="1"/>
            </p:cNvSpPr>
            <p:nvPr/>
          </p:nvSpPr>
          <p:spPr bwMode="auto">
            <a:xfrm>
              <a:off x="1296" y="2832"/>
              <a:ext cx="192" cy="28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FF0000"/>
                    </a:solidFill>
                    <a:round/>
                    <a:headEnd/>
                    <a:tailEnd/>
                  </a:ln>
                  <a:solidFill>
                    <a:schemeClr val="accent1"/>
                  </a:solidFill>
                  <a:latin typeface="Arial Black"/>
                </a:rPr>
                <a:t>?</a:t>
              </a:r>
            </a:p>
          </p:txBody>
        </p:sp>
      </p:grpSp>
      <p:grpSp>
        <p:nvGrpSpPr>
          <p:cNvPr id="111628" name="Group 12"/>
          <p:cNvGrpSpPr>
            <a:grpSpLocks/>
          </p:cNvGrpSpPr>
          <p:nvPr/>
        </p:nvGrpSpPr>
        <p:grpSpPr bwMode="auto">
          <a:xfrm>
            <a:off x="4630616" y="4954163"/>
            <a:ext cx="4513384" cy="1482725"/>
            <a:chOff x="523" y="1405"/>
            <a:chExt cx="2064" cy="1200"/>
          </a:xfrm>
        </p:grpSpPr>
        <p:sp>
          <p:nvSpPr>
            <p:cNvPr id="111629" name="AutoShape 13" descr="Papyrus"/>
            <p:cNvSpPr>
              <a:spLocks noChangeArrowheads="1"/>
            </p:cNvSpPr>
            <p:nvPr/>
          </p:nvSpPr>
          <p:spPr bwMode="auto">
            <a:xfrm>
              <a:off x="523" y="1405"/>
              <a:ext cx="2064" cy="1200"/>
            </a:xfrm>
            <a:prstGeom prst="foldedCorner">
              <a:avLst>
                <a:gd name="adj" fmla="val 12500"/>
              </a:avLst>
            </a:prstGeom>
            <a:blipFill dpi="0" rotWithShape="1">
              <a:blip r:embed="rId3"/>
              <a:srcRect/>
              <a:tile tx="0" ty="0" sx="100000" sy="100000" flip="none" algn="tl"/>
            </a:blip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30" name="Rectangle 14"/>
            <p:cNvSpPr>
              <a:spLocks noChangeArrowheads="1"/>
            </p:cNvSpPr>
            <p:nvPr/>
          </p:nvSpPr>
          <p:spPr bwMode="auto">
            <a:xfrm>
              <a:off x="592" y="1589"/>
              <a:ext cx="1920" cy="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r>
                <a:rPr lang="en-US" b="1" i="1" dirty="0" err="1">
                  <a:cs typeface="Times New Roman" pitchFamily="18" charset="0"/>
                </a:rPr>
                <a:t>Tác</a:t>
              </a:r>
              <a:r>
                <a:rPr lang="en-US" b="1" i="1" dirty="0">
                  <a:cs typeface="Times New Roman" pitchFamily="18" charset="0"/>
                </a:rPr>
                <a:t> </a:t>
              </a:r>
              <a:r>
                <a:rPr lang="en-US" b="1" i="1" dirty="0" err="1">
                  <a:cs typeface="Times New Roman" pitchFamily="18" charset="0"/>
                </a:rPr>
                <a:t>giả</a:t>
              </a:r>
              <a:r>
                <a:rPr lang="en-US" b="1" i="1" dirty="0">
                  <a:cs typeface="Times New Roman" pitchFamily="18" charset="0"/>
                </a:rPr>
                <a:t> </a:t>
              </a:r>
              <a:r>
                <a:rPr lang="en-US" b="1" i="1" dirty="0" err="1">
                  <a:cs typeface="Times New Roman" pitchFamily="18" charset="0"/>
                </a:rPr>
                <a:t>phê</a:t>
              </a:r>
              <a:r>
                <a:rPr lang="en-US" b="1" i="1" dirty="0">
                  <a:cs typeface="Times New Roman" pitchFamily="18" charset="0"/>
                </a:rPr>
                <a:t> </a:t>
              </a:r>
              <a:r>
                <a:rPr lang="en-US" b="1" i="1" dirty="0" err="1">
                  <a:cs typeface="Times New Roman" pitchFamily="18" charset="0"/>
                </a:rPr>
                <a:t>phán</a:t>
              </a:r>
              <a:r>
                <a:rPr lang="en-US" b="1" i="1" dirty="0">
                  <a:cs typeface="Times New Roman" pitchFamily="18" charset="0"/>
                </a:rPr>
                <a:t> </a:t>
              </a:r>
              <a:r>
                <a:rPr lang="en-US" b="1" i="1" dirty="0" err="1">
                  <a:cs typeface="Times New Roman" pitchFamily="18" charset="0"/>
                </a:rPr>
                <a:t>điều</a:t>
              </a:r>
              <a:r>
                <a:rPr lang="en-US" b="1" i="1" dirty="0">
                  <a:cs typeface="Times New Roman" pitchFamily="18" charset="0"/>
                </a:rPr>
                <a:t> </a:t>
              </a:r>
              <a:r>
                <a:rPr lang="en-US" b="1" i="1" dirty="0" err="1">
                  <a:cs typeface="Times New Roman" pitchFamily="18" charset="0"/>
                </a:rPr>
                <a:t>gì</a:t>
              </a:r>
              <a:r>
                <a:rPr lang="en-US" b="1" i="1" dirty="0">
                  <a:cs typeface="Times New Roman" pitchFamily="18" charset="0"/>
                </a:rPr>
                <a:t>, </a:t>
              </a:r>
              <a:r>
                <a:rPr lang="en-US" b="1" i="1" dirty="0" err="1">
                  <a:cs typeface="Times New Roman" pitchFamily="18" charset="0"/>
                </a:rPr>
                <a:t>lời</a:t>
              </a:r>
              <a:r>
                <a:rPr lang="en-US" b="1" i="1" dirty="0">
                  <a:cs typeface="Times New Roman" pitchFamily="18" charset="0"/>
                </a:rPr>
                <a:t> </a:t>
              </a:r>
              <a:r>
                <a:rPr lang="en-US" b="1" i="1" dirty="0" err="1">
                  <a:cs typeface="Times New Roman" pitchFamily="18" charset="0"/>
                </a:rPr>
                <a:t>phê</a:t>
              </a:r>
              <a:r>
                <a:rPr lang="en-US" b="1" i="1" dirty="0">
                  <a:cs typeface="Times New Roman" pitchFamily="18" charset="0"/>
                </a:rPr>
                <a:t> </a:t>
              </a:r>
              <a:r>
                <a:rPr lang="en-US" b="1" i="1" dirty="0" err="1">
                  <a:cs typeface="Times New Roman" pitchFamily="18" charset="0"/>
                </a:rPr>
                <a:t>phán</a:t>
              </a:r>
              <a:r>
                <a:rPr lang="en-US" b="1" i="1" dirty="0">
                  <a:cs typeface="Times New Roman" pitchFamily="18" charset="0"/>
                </a:rPr>
                <a:t> </a:t>
              </a:r>
              <a:r>
                <a:rPr lang="en-US" b="1" i="1" dirty="0" err="1">
                  <a:cs typeface="Times New Roman" pitchFamily="18" charset="0"/>
                </a:rPr>
                <a:t>có</a:t>
              </a:r>
              <a:r>
                <a:rPr lang="en-US" b="1" i="1" dirty="0">
                  <a:cs typeface="Times New Roman" pitchFamily="18" charset="0"/>
                </a:rPr>
                <a:t> ý </a:t>
              </a:r>
              <a:r>
                <a:rPr lang="en-US" b="1" i="1" dirty="0" err="1">
                  <a:cs typeface="Times New Roman" pitchFamily="18" charset="0"/>
                </a:rPr>
                <a:t>nghĩa</a:t>
              </a:r>
              <a:r>
                <a:rPr lang="en-US" b="1" i="1" dirty="0">
                  <a:cs typeface="Times New Roman" pitchFamily="18" charset="0"/>
                </a:rPr>
                <a:t> </a:t>
              </a:r>
              <a:r>
                <a:rPr lang="en-US" b="1" i="1" dirty="0" err="1">
                  <a:cs typeface="Times New Roman" pitchFamily="18" charset="0"/>
                </a:rPr>
                <a:t>gì</a:t>
              </a:r>
              <a:r>
                <a:rPr lang="en-US" b="1" i="1" dirty="0">
                  <a:latin typeface=".VnTime" pitchFamily="34" charset="0"/>
                </a:rPr>
                <a:t>?</a:t>
              </a:r>
            </a:p>
          </p:txBody>
        </p:sp>
      </p:grpSp>
      <p:sp>
        <p:nvSpPr>
          <p:cNvPr id="111636" name="Text Box 20"/>
          <p:cNvSpPr txBox="1">
            <a:spLocks noChangeArrowheads="1"/>
          </p:cNvSpPr>
          <p:nvPr/>
        </p:nvSpPr>
        <p:spPr bwMode="auto">
          <a:xfrm>
            <a:off x="4572000" y="758804"/>
            <a:ext cx="4572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dirty="0">
                <a:latin typeface=".VnTime" pitchFamily="34" charset="0"/>
              </a:rPr>
              <a:t>* </a:t>
            </a:r>
            <a:r>
              <a:rPr lang="en-US" b="1" u="sng" dirty="0" err="1">
                <a:cs typeface="Times New Roman" pitchFamily="18" charset="0"/>
              </a:rPr>
              <a:t>Lời</a:t>
            </a:r>
            <a:r>
              <a:rPr lang="en-US" b="1" u="sng" dirty="0">
                <a:cs typeface="Times New Roman" pitchFamily="18" charset="0"/>
              </a:rPr>
              <a:t> </a:t>
            </a:r>
            <a:r>
              <a:rPr lang="en-US" b="1" u="sng" dirty="0" err="1">
                <a:cs typeface="Times New Roman" pitchFamily="18" charset="0"/>
              </a:rPr>
              <a:t>bình</a:t>
            </a:r>
            <a:r>
              <a:rPr lang="en-US" b="1" u="sng" dirty="0">
                <a:cs typeface="Times New Roman" pitchFamily="18" charset="0"/>
              </a:rPr>
              <a:t> </a:t>
            </a:r>
            <a:r>
              <a:rPr lang="en-US" b="1" u="sng" dirty="0" err="1">
                <a:cs typeface="Times New Roman" pitchFamily="18" charset="0"/>
              </a:rPr>
              <a:t>luận</a:t>
            </a:r>
            <a:r>
              <a:rPr lang="en-US" b="1" u="sng" dirty="0">
                <a:cs typeface="Times New Roman" pitchFamily="18" charset="0"/>
              </a:rPr>
              <a:t> 1</a:t>
            </a:r>
            <a:r>
              <a:rPr lang="en-US" b="1" dirty="0">
                <a:cs typeface="Times New Roman" pitchFamily="18" charset="0"/>
              </a:rPr>
              <a:t>: “ </a:t>
            </a:r>
            <a:r>
              <a:rPr lang="en-US" b="1" i="1" dirty="0" err="1">
                <a:cs typeface="Times New Roman" pitchFamily="18" charset="0"/>
              </a:rPr>
              <a:t>Cốm</a:t>
            </a:r>
            <a:r>
              <a:rPr lang="en-US" b="1" i="1" dirty="0">
                <a:cs typeface="Times New Roman" pitchFamily="18" charset="0"/>
              </a:rPr>
              <a:t> </a:t>
            </a:r>
            <a:r>
              <a:rPr lang="en-US" b="1" i="1" dirty="0" err="1">
                <a:cs typeface="Times New Roman" pitchFamily="18" charset="0"/>
              </a:rPr>
              <a:t>là</a:t>
            </a:r>
            <a:r>
              <a:rPr lang="en-US" b="1" i="1" dirty="0">
                <a:cs typeface="Times New Roman" pitchFamily="18" charset="0"/>
              </a:rPr>
              <a:t> </a:t>
            </a:r>
            <a:r>
              <a:rPr lang="en-US" b="1" i="1" dirty="0" err="1">
                <a:cs typeface="Times New Roman" pitchFamily="18" charset="0"/>
              </a:rPr>
              <a:t>thứ</a:t>
            </a:r>
            <a:r>
              <a:rPr lang="en-US" b="1" i="1" dirty="0">
                <a:cs typeface="Times New Roman" pitchFamily="18" charset="0"/>
              </a:rPr>
              <a:t> </a:t>
            </a:r>
            <a:r>
              <a:rPr lang="en-US" b="1" i="1" dirty="0" err="1">
                <a:cs typeface="Times New Roman" pitchFamily="18" charset="0"/>
              </a:rPr>
              <a:t>quà</a:t>
            </a:r>
            <a:r>
              <a:rPr lang="en-US" b="1" i="1" dirty="0">
                <a:cs typeface="Times New Roman" pitchFamily="18" charset="0"/>
              </a:rPr>
              <a:t> </a:t>
            </a:r>
            <a:r>
              <a:rPr lang="en-US" b="1" i="1" dirty="0" err="1">
                <a:cs typeface="Times New Roman" pitchFamily="18" charset="0"/>
              </a:rPr>
              <a:t>riêng</a:t>
            </a:r>
            <a:r>
              <a:rPr lang="en-US" b="1" i="1" dirty="0">
                <a:cs typeface="Times New Roman" pitchFamily="18" charset="0"/>
              </a:rPr>
              <a:t> </a:t>
            </a:r>
            <a:r>
              <a:rPr lang="en-US" b="1" i="1" dirty="0" err="1">
                <a:cs typeface="Times New Roman" pitchFamily="18" charset="0"/>
              </a:rPr>
              <a:t>biệt</a:t>
            </a:r>
            <a:r>
              <a:rPr lang="en-US" b="1" i="1" dirty="0">
                <a:cs typeface="Times New Roman" pitchFamily="18" charset="0"/>
              </a:rPr>
              <a:t> </a:t>
            </a:r>
            <a:r>
              <a:rPr lang="en-US" b="1" i="1" dirty="0" err="1">
                <a:cs typeface="Times New Roman" pitchFamily="18" charset="0"/>
              </a:rPr>
              <a:t>của</a:t>
            </a:r>
            <a:r>
              <a:rPr lang="en-US" b="1" i="1" dirty="0">
                <a:cs typeface="Times New Roman" pitchFamily="18" charset="0"/>
              </a:rPr>
              <a:t> </a:t>
            </a:r>
            <a:r>
              <a:rPr lang="en-US" b="1" i="1" dirty="0" err="1">
                <a:cs typeface="Times New Roman" pitchFamily="18" charset="0"/>
              </a:rPr>
              <a:t>đất</a:t>
            </a:r>
            <a:r>
              <a:rPr lang="en-US" b="1" i="1" dirty="0">
                <a:cs typeface="Times New Roman" pitchFamily="18" charset="0"/>
              </a:rPr>
              <a:t> </a:t>
            </a:r>
            <a:r>
              <a:rPr lang="en-US" b="1" i="1" dirty="0" err="1">
                <a:cs typeface="Times New Roman" pitchFamily="18" charset="0"/>
              </a:rPr>
              <a:t>nước</a:t>
            </a:r>
            <a:r>
              <a:rPr lang="en-US" b="1" i="1" dirty="0">
                <a:cs typeface="Times New Roman" pitchFamily="18" charset="0"/>
              </a:rPr>
              <a:t> </a:t>
            </a:r>
            <a:r>
              <a:rPr lang="en-US" b="1" i="1" dirty="0" err="1">
                <a:cs typeface="Times New Roman" pitchFamily="18" charset="0"/>
              </a:rPr>
              <a:t>giản</a:t>
            </a:r>
            <a:r>
              <a:rPr lang="en-US" b="1" i="1" dirty="0">
                <a:cs typeface="Times New Roman" pitchFamily="18" charset="0"/>
              </a:rPr>
              <a:t> </a:t>
            </a:r>
            <a:r>
              <a:rPr lang="en-US" b="1" i="1" dirty="0" err="1">
                <a:cs typeface="Times New Roman" pitchFamily="18" charset="0"/>
              </a:rPr>
              <a:t>dị</a:t>
            </a:r>
            <a:r>
              <a:rPr lang="en-US" b="1" i="1" dirty="0">
                <a:cs typeface="Times New Roman" pitchFamily="18" charset="0"/>
              </a:rPr>
              <a:t> </a:t>
            </a:r>
            <a:r>
              <a:rPr lang="en-US" b="1" i="1" dirty="0" err="1">
                <a:cs typeface="Times New Roman" pitchFamily="18" charset="0"/>
              </a:rPr>
              <a:t>và</a:t>
            </a:r>
            <a:r>
              <a:rPr lang="en-US" b="1" i="1" dirty="0">
                <a:cs typeface="Times New Roman" pitchFamily="18" charset="0"/>
              </a:rPr>
              <a:t> </a:t>
            </a:r>
            <a:r>
              <a:rPr lang="en-US" b="1" i="1" dirty="0" err="1">
                <a:cs typeface="Times New Roman" pitchFamily="18" charset="0"/>
              </a:rPr>
              <a:t>thanh</a:t>
            </a:r>
            <a:r>
              <a:rPr lang="en-US" b="1" i="1" dirty="0">
                <a:cs typeface="Times New Roman" pitchFamily="18" charset="0"/>
              </a:rPr>
              <a:t> </a:t>
            </a:r>
            <a:r>
              <a:rPr lang="en-US" b="1" i="1" dirty="0" err="1">
                <a:cs typeface="Times New Roman" pitchFamily="18" charset="0"/>
              </a:rPr>
              <a:t>khiết</a:t>
            </a:r>
            <a:r>
              <a:rPr lang="en-US" b="1" i="1" dirty="0">
                <a:cs typeface="Times New Roman" pitchFamily="18" charset="0"/>
              </a:rPr>
              <a:t> </a:t>
            </a:r>
            <a:r>
              <a:rPr lang="en-US" b="1" i="1" dirty="0" err="1">
                <a:cs typeface="Times New Roman" pitchFamily="18" charset="0"/>
              </a:rPr>
              <a:t>của</a:t>
            </a:r>
            <a:r>
              <a:rPr lang="en-US" b="1" i="1" dirty="0">
                <a:cs typeface="Times New Roman" pitchFamily="18" charset="0"/>
              </a:rPr>
              <a:t> </a:t>
            </a:r>
            <a:r>
              <a:rPr lang="en-US" b="1" i="1" dirty="0" err="1">
                <a:cs typeface="Times New Roman" pitchFamily="18" charset="0"/>
              </a:rPr>
              <a:t>đồng</a:t>
            </a:r>
            <a:r>
              <a:rPr lang="en-US" b="1" i="1" dirty="0">
                <a:cs typeface="Times New Roman" pitchFamily="18" charset="0"/>
              </a:rPr>
              <a:t> </a:t>
            </a:r>
            <a:r>
              <a:rPr lang="en-US" b="1" i="1" dirty="0" err="1">
                <a:cs typeface="Times New Roman" pitchFamily="18" charset="0"/>
              </a:rPr>
              <a:t>quê</a:t>
            </a:r>
            <a:r>
              <a:rPr lang="en-US" b="1" i="1" dirty="0">
                <a:cs typeface="Times New Roman" pitchFamily="18" charset="0"/>
              </a:rPr>
              <a:t> </a:t>
            </a:r>
            <a:r>
              <a:rPr lang="en-US" b="1" i="1" dirty="0" err="1">
                <a:cs typeface="Times New Roman" pitchFamily="18" charset="0"/>
              </a:rPr>
              <a:t>nội</a:t>
            </a:r>
            <a:r>
              <a:rPr lang="en-US" b="1" i="1" dirty="0">
                <a:cs typeface="Times New Roman" pitchFamily="18" charset="0"/>
              </a:rPr>
              <a:t> </a:t>
            </a:r>
            <a:r>
              <a:rPr lang="en-US" b="1" i="1" dirty="0" err="1">
                <a:cs typeface="Times New Roman" pitchFamily="18" charset="0"/>
              </a:rPr>
              <a:t>cỏ</a:t>
            </a:r>
            <a:r>
              <a:rPr lang="en-US" b="1" i="1" dirty="0">
                <a:cs typeface="Times New Roman" pitchFamily="18" charset="0"/>
              </a:rPr>
              <a:t> </a:t>
            </a:r>
            <a:r>
              <a:rPr lang="en-US" b="1" i="1" dirty="0" err="1">
                <a:cs typeface="Times New Roman" pitchFamily="18" charset="0"/>
              </a:rPr>
              <a:t>Việt</a:t>
            </a:r>
            <a:r>
              <a:rPr lang="en-US" b="1" i="1" dirty="0">
                <a:cs typeface="Times New Roman" pitchFamily="18" charset="0"/>
              </a:rPr>
              <a:t> Nam</a:t>
            </a:r>
            <a:r>
              <a:rPr lang="en-US" b="1" dirty="0">
                <a:cs typeface="Times New Roman" pitchFamily="18" charset="0"/>
              </a:rPr>
              <a:t>”</a:t>
            </a:r>
            <a:r>
              <a:rPr lang="en-US" b="1" dirty="0">
                <a:latin typeface=".VnTime" pitchFamily="34" charset="0"/>
              </a:rPr>
              <a:t> </a:t>
            </a:r>
            <a:r>
              <a:rPr lang="en-US" b="1" dirty="0" err="1">
                <a:cs typeface="Times New Roman" pitchFamily="18" charset="0"/>
              </a:rPr>
              <a:t>gợi</a:t>
            </a:r>
            <a:r>
              <a:rPr lang="en-US" b="1" dirty="0">
                <a:cs typeface="Times New Roman" pitchFamily="18" charset="0"/>
              </a:rPr>
              <a:t> </a:t>
            </a:r>
            <a:r>
              <a:rPr lang="en-US" b="1" dirty="0" err="1">
                <a:cs typeface="Times New Roman" pitchFamily="18" charset="0"/>
              </a:rPr>
              <a:t>cho</a:t>
            </a:r>
            <a:r>
              <a:rPr lang="en-US" b="1" dirty="0">
                <a:cs typeface="Times New Roman" pitchFamily="18" charset="0"/>
              </a:rPr>
              <a:t> </a:t>
            </a:r>
            <a:r>
              <a:rPr lang="en-US" b="1" dirty="0" err="1">
                <a:cs typeface="Times New Roman" pitchFamily="18" charset="0"/>
              </a:rPr>
              <a:t>em</a:t>
            </a:r>
            <a:r>
              <a:rPr lang="en-US" b="1" dirty="0">
                <a:cs typeface="Times New Roman" pitchFamily="18" charset="0"/>
              </a:rPr>
              <a:t> </a:t>
            </a:r>
            <a:r>
              <a:rPr lang="en-US" b="1" dirty="0" err="1">
                <a:cs typeface="Times New Roman" pitchFamily="18" charset="0"/>
              </a:rPr>
              <a:t>cách</a:t>
            </a:r>
            <a:r>
              <a:rPr lang="en-US" b="1" dirty="0">
                <a:cs typeface="Times New Roman" pitchFamily="18" charset="0"/>
              </a:rPr>
              <a:t> </a:t>
            </a:r>
            <a:r>
              <a:rPr lang="en-US" b="1" dirty="0" err="1">
                <a:cs typeface="Times New Roman" pitchFamily="18" charset="0"/>
              </a:rPr>
              <a:t>hiểu</a:t>
            </a:r>
            <a:r>
              <a:rPr lang="en-US" b="1" dirty="0">
                <a:cs typeface="Times New Roman" pitchFamily="18" charset="0"/>
              </a:rPr>
              <a:t> </a:t>
            </a:r>
            <a:r>
              <a:rPr lang="en-US" b="1" dirty="0" err="1">
                <a:cs typeface="Times New Roman" pitchFamily="18" charset="0"/>
              </a:rPr>
              <a:t>mới</a:t>
            </a:r>
            <a:r>
              <a:rPr lang="en-US" b="1" dirty="0">
                <a:cs typeface="Times New Roman" pitchFamily="18" charset="0"/>
              </a:rPr>
              <a:t> </a:t>
            </a:r>
            <a:r>
              <a:rPr lang="en-US" b="1" dirty="0" err="1">
                <a:cs typeface="Times New Roman" pitchFamily="18" charset="0"/>
              </a:rPr>
              <a:t>mẻ</a:t>
            </a:r>
            <a:r>
              <a:rPr lang="en-US" b="1" dirty="0">
                <a:cs typeface="Times New Roman" pitchFamily="18" charset="0"/>
              </a:rPr>
              <a:t> </a:t>
            </a:r>
            <a:r>
              <a:rPr lang="en-US" b="1" dirty="0" err="1">
                <a:cs typeface="Times New Roman" pitchFamily="18" charset="0"/>
              </a:rPr>
              <a:t>nào</a:t>
            </a:r>
            <a:r>
              <a:rPr lang="en-US" b="1" dirty="0">
                <a:cs typeface="Times New Roman" pitchFamily="18" charset="0"/>
              </a:rPr>
              <a:t> </a:t>
            </a:r>
            <a:r>
              <a:rPr lang="en-US" b="1" dirty="0" err="1">
                <a:cs typeface="Times New Roman" pitchFamily="18" charset="0"/>
              </a:rPr>
              <a:t>về</a:t>
            </a:r>
            <a:r>
              <a:rPr lang="en-US" b="1" dirty="0">
                <a:cs typeface="Times New Roman" pitchFamily="18" charset="0"/>
              </a:rPr>
              <a:t> </a:t>
            </a:r>
            <a:r>
              <a:rPr lang="en-US" b="1" dirty="0" err="1">
                <a:cs typeface="Times New Roman" pitchFamily="18" charset="0"/>
              </a:rPr>
              <a:t>cốm</a:t>
            </a:r>
            <a:r>
              <a:rPr lang="en-US" b="1" dirty="0">
                <a:cs typeface="Times New Roman" pitchFamily="18" charset="0"/>
              </a:rPr>
              <a:t> ?</a:t>
            </a:r>
            <a:endParaRPr lang="en-US" b="1" dirty="0">
              <a:latin typeface=".VnTime" pitchFamily="34" charset="0"/>
            </a:endParaRPr>
          </a:p>
        </p:txBody>
      </p:sp>
      <p:sp>
        <p:nvSpPr>
          <p:cNvPr id="111637" name="Text Box 21"/>
          <p:cNvSpPr txBox="1">
            <a:spLocks noChangeArrowheads="1"/>
          </p:cNvSpPr>
          <p:nvPr/>
        </p:nvSpPr>
        <p:spPr bwMode="auto">
          <a:xfrm>
            <a:off x="4595447" y="3017869"/>
            <a:ext cx="45720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fr-FR" b="1" dirty="0">
                <a:cs typeface="Times New Roman" pitchFamily="18" charset="0"/>
              </a:rPr>
              <a:t>-</a:t>
            </a:r>
            <a:r>
              <a:rPr lang="fr-FR" b="1" dirty="0" err="1">
                <a:cs typeface="Times New Roman" pitchFamily="18" charset="0"/>
              </a:rPr>
              <a:t>Cốm</a:t>
            </a:r>
            <a:r>
              <a:rPr lang="fr-FR" b="1" dirty="0">
                <a:cs typeface="Times New Roman" pitchFamily="18" charset="0"/>
              </a:rPr>
              <a:t> là </a:t>
            </a:r>
            <a:r>
              <a:rPr lang="fr-FR" b="1" dirty="0" err="1">
                <a:cs typeface="Times New Roman" pitchFamily="18" charset="0"/>
              </a:rPr>
              <a:t>quà</a:t>
            </a:r>
            <a:r>
              <a:rPr lang="fr-FR" b="1" dirty="0">
                <a:cs typeface="Times New Roman" pitchFamily="18" charset="0"/>
              </a:rPr>
              <a:t> </a:t>
            </a:r>
            <a:r>
              <a:rPr lang="fr-FR" b="1" dirty="0" err="1">
                <a:cs typeface="Times New Roman" pitchFamily="18" charset="0"/>
              </a:rPr>
              <a:t>tặng</a:t>
            </a:r>
            <a:r>
              <a:rPr lang="fr-FR" b="1" dirty="0">
                <a:cs typeface="Times New Roman" pitchFamily="18" charset="0"/>
              </a:rPr>
              <a:t> </a:t>
            </a:r>
            <a:r>
              <a:rPr lang="fr-FR" b="1" dirty="0" err="1">
                <a:cs typeface="Times New Roman" pitchFamily="18" charset="0"/>
              </a:rPr>
              <a:t>của</a:t>
            </a:r>
            <a:r>
              <a:rPr lang="fr-FR" b="1" dirty="0">
                <a:cs typeface="Times New Roman" pitchFamily="18" charset="0"/>
              </a:rPr>
              <a:t> </a:t>
            </a:r>
            <a:r>
              <a:rPr lang="fr-FR" b="1" dirty="0" err="1">
                <a:cs typeface="Times New Roman" pitchFamily="18" charset="0"/>
              </a:rPr>
              <a:t>đồng</a:t>
            </a:r>
            <a:r>
              <a:rPr lang="fr-FR" b="1" dirty="0">
                <a:cs typeface="Times New Roman" pitchFamily="18" charset="0"/>
              </a:rPr>
              <a:t> </a:t>
            </a:r>
            <a:r>
              <a:rPr lang="fr-FR" b="1" dirty="0" err="1">
                <a:cs typeface="Times New Roman" pitchFamily="18" charset="0"/>
              </a:rPr>
              <a:t>quê</a:t>
            </a:r>
            <a:r>
              <a:rPr lang="fr-FR" b="1" dirty="0">
                <a:cs typeface="Times New Roman" pitchFamily="18" charset="0"/>
              </a:rPr>
              <a:t>.</a:t>
            </a:r>
          </a:p>
          <a:p>
            <a:pPr eaLnBrk="0" hangingPunct="0"/>
            <a:r>
              <a:rPr lang="fr-FR" b="1" dirty="0">
                <a:cs typeface="Times New Roman" pitchFamily="18" charset="0"/>
              </a:rPr>
              <a:t>-</a:t>
            </a:r>
            <a:r>
              <a:rPr lang="fr-FR" b="1" dirty="0" err="1">
                <a:cs typeface="Times New Roman" pitchFamily="18" charset="0"/>
              </a:rPr>
              <a:t>Cốm</a:t>
            </a:r>
            <a:r>
              <a:rPr lang="fr-FR" b="1" dirty="0">
                <a:cs typeface="Times New Roman" pitchFamily="18" charset="0"/>
              </a:rPr>
              <a:t> là </a:t>
            </a:r>
            <a:r>
              <a:rPr lang="fr-FR" b="1" dirty="0" err="1">
                <a:cs typeface="Times New Roman" pitchFamily="18" charset="0"/>
              </a:rPr>
              <a:t>đặc</a:t>
            </a:r>
            <a:r>
              <a:rPr lang="fr-FR" b="1" dirty="0">
                <a:cs typeface="Times New Roman" pitchFamily="18" charset="0"/>
              </a:rPr>
              <a:t> </a:t>
            </a:r>
            <a:r>
              <a:rPr lang="fr-FR" b="1" dirty="0" err="1">
                <a:cs typeface="Times New Roman" pitchFamily="18" charset="0"/>
              </a:rPr>
              <a:t>sản</a:t>
            </a:r>
            <a:r>
              <a:rPr lang="fr-FR" b="1" dirty="0">
                <a:cs typeface="Times New Roman" pitchFamily="18" charset="0"/>
              </a:rPr>
              <a:t> </a:t>
            </a:r>
            <a:r>
              <a:rPr lang="fr-FR" b="1" dirty="0" err="1">
                <a:cs typeface="Times New Roman" pitchFamily="18" charset="0"/>
              </a:rPr>
              <a:t>của</a:t>
            </a:r>
            <a:r>
              <a:rPr lang="fr-FR" b="1" dirty="0">
                <a:cs typeface="Times New Roman" pitchFamily="18" charset="0"/>
              </a:rPr>
              <a:t> </a:t>
            </a:r>
            <a:r>
              <a:rPr lang="fr-FR" b="1" dirty="0" err="1">
                <a:cs typeface="Times New Roman" pitchFamily="18" charset="0"/>
              </a:rPr>
              <a:t>dân</a:t>
            </a:r>
            <a:r>
              <a:rPr lang="fr-FR" b="1" dirty="0">
                <a:cs typeface="Times New Roman" pitchFamily="18" charset="0"/>
              </a:rPr>
              <a:t> </a:t>
            </a:r>
            <a:r>
              <a:rPr lang="fr-FR" b="1" dirty="0" err="1">
                <a:cs typeface="Times New Roman" pitchFamily="18" charset="0"/>
              </a:rPr>
              <a:t>tộc</a:t>
            </a:r>
            <a:r>
              <a:rPr lang="fr-FR" b="1" dirty="0">
                <a:cs typeface="Times New Roman" pitchFamily="18" charset="0"/>
              </a:rPr>
              <a:t> </a:t>
            </a:r>
            <a:r>
              <a:rPr lang="fr-FR" b="1" dirty="0" err="1">
                <a:cs typeface="Times New Roman" pitchFamily="18" charset="0"/>
              </a:rPr>
              <a:t>vì</a:t>
            </a:r>
            <a:r>
              <a:rPr lang="fr-FR" b="1" dirty="0">
                <a:cs typeface="Times New Roman" pitchFamily="18" charset="0"/>
              </a:rPr>
              <a:t> </a:t>
            </a:r>
            <a:r>
              <a:rPr lang="fr-FR" b="1" dirty="0" err="1">
                <a:cs typeface="Times New Roman" pitchFamily="18" charset="0"/>
              </a:rPr>
              <a:t>nó</a:t>
            </a:r>
            <a:r>
              <a:rPr lang="fr-FR" b="1" dirty="0">
                <a:cs typeface="Times New Roman" pitchFamily="18" charset="0"/>
              </a:rPr>
              <a:t> </a:t>
            </a:r>
            <a:r>
              <a:rPr lang="fr-FR" b="1" dirty="0" err="1">
                <a:cs typeface="Times New Roman" pitchFamily="18" charset="0"/>
              </a:rPr>
              <a:t>kết</a:t>
            </a:r>
            <a:r>
              <a:rPr lang="fr-FR" b="1" dirty="0">
                <a:cs typeface="Times New Roman" pitchFamily="18" charset="0"/>
              </a:rPr>
              <a:t> </a:t>
            </a:r>
            <a:r>
              <a:rPr lang="fr-FR" b="1" dirty="0" err="1">
                <a:cs typeface="Times New Roman" pitchFamily="18" charset="0"/>
              </a:rPr>
              <a:t>tinh</a:t>
            </a:r>
            <a:r>
              <a:rPr lang="fr-FR" b="1" dirty="0">
                <a:cs typeface="Times New Roman" pitchFamily="18" charset="0"/>
              </a:rPr>
              <a:t> </a:t>
            </a:r>
            <a:r>
              <a:rPr lang="fr-FR" b="1" dirty="0" err="1">
                <a:cs typeface="Times New Roman" pitchFamily="18" charset="0"/>
              </a:rPr>
              <a:t>hương</a:t>
            </a:r>
            <a:r>
              <a:rPr lang="fr-FR" b="1" dirty="0">
                <a:cs typeface="Times New Roman" pitchFamily="18" charset="0"/>
              </a:rPr>
              <a:t> </a:t>
            </a:r>
            <a:r>
              <a:rPr lang="fr-FR" b="1" dirty="0" err="1">
                <a:cs typeface="Times New Roman" pitchFamily="18" charset="0"/>
              </a:rPr>
              <a:t>vị</a:t>
            </a:r>
            <a:r>
              <a:rPr lang="fr-FR" b="1" dirty="0">
                <a:cs typeface="Times New Roman" pitchFamily="18" charset="0"/>
              </a:rPr>
              <a:t> </a:t>
            </a:r>
            <a:r>
              <a:rPr lang="fr-FR" b="1" dirty="0" err="1">
                <a:cs typeface="Times New Roman" pitchFamily="18" charset="0"/>
              </a:rPr>
              <a:t>thanh</a:t>
            </a:r>
            <a:r>
              <a:rPr lang="fr-FR" b="1" dirty="0">
                <a:cs typeface="Times New Roman" pitchFamily="18" charset="0"/>
              </a:rPr>
              <a:t> </a:t>
            </a:r>
            <a:r>
              <a:rPr lang="fr-FR" b="1" dirty="0" err="1">
                <a:cs typeface="Times New Roman" pitchFamily="18" charset="0"/>
              </a:rPr>
              <a:t>khiết</a:t>
            </a:r>
            <a:r>
              <a:rPr lang="fr-FR" b="1" dirty="0">
                <a:cs typeface="Times New Roman" pitchFamily="18" charset="0"/>
              </a:rPr>
              <a:t> </a:t>
            </a:r>
            <a:r>
              <a:rPr lang="fr-FR" b="1" dirty="0" err="1">
                <a:cs typeface="Times New Roman" pitchFamily="18" charset="0"/>
              </a:rPr>
              <a:t>của</a:t>
            </a:r>
            <a:r>
              <a:rPr lang="fr-FR" b="1" dirty="0">
                <a:cs typeface="Times New Roman" pitchFamily="18" charset="0"/>
              </a:rPr>
              <a:t> </a:t>
            </a:r>
            <a:r>
              <a:rPr lang="fr-FR" b="1" dirty="0" err="1">
                <a:cs typeface="Times New Roman" pitchFamily="18" charset="0"/>
              </a:rPr>
              <a:t>đồng</a:t>
            </a:r>
            <a:r>
              <a:rPr lang="fr-FR" b="1" dirty="0">
                <a:cs typeface="Times New Roman" pitchFamily="18" charset="0"/>
              </a:rPr>
              <a:t> </a:t>
            </a:r>
            <a:r>
              <a:rPr lang="fr-FR" b="1" dirty="0" err="1">
                <a:cs typeface="Times New Roman" pitchFamily="18" charset="0"/>
              </a:rPr>
              <a:t>quê</a:t>
            </a:r>
            <a:r>
              <a:rPr lang="fr-FR" b="1" dirty="0">
                <a:cs typeface="Times New Roman" pitchFamily="18" charset="0"/>
              </a:rPr>
              <a:t>. </a:t>
            </a:r>
          </a:p>
          <a:p>
            <a:pPr eaLnBrk="0" hangingPunct="0"/>
            <a:r>
              <a:rPr lang="fr-FR" b="1" dirty="0">
                <a:cs typeface="Times New Roman" pitchFamily="18" charset="0"/>
              </a:rPr>
              <a:t>– </a:t>
            </a:r>
            <a:r>
              <a:rPr lang="fr-FR" b="1" dirty="0" err="1">
                <a:cs typeface="Times New Roman" pitchFamily="18" charset="0"/>
              </a:rPr>
              <a:t>Cốm</a:t>
            </a:r>
            <a:r>
              <a:rPr lang="fr-FR" b="1" dirty="0">
                <a:cs typeface="Times New Roman" pitchFamily="18" charset="0"/>
              </a:rPr>
              <a:t> là </a:t>
            </a:r>
            <a:r>
              <a:rPr lang="fr-FR" b="1" dirty="0" err="1">
                <a:cs typeface="Times New Roman" pitchFamily="18" charset="0"/>
              </a:rPr>
              <a:t>quà</a:t>
            </a:r>
            <a:r>
              <a:rPr lang="fr-FR" b="1" dirty="0">
                <a:cs typeface="Times New Roman" pitchFamily="18" charset="0"/>
              </a:rPr>
              <a:t> </a:t>
            </a:r>
            <a:r>
              <a:rPr lang="fr-FR" b="1" dirty="0" err="1">
                <a:cs typeface="Times New Roman" pitchFamily="18" charset="0"/>
              </a:rPr>
              <a:t>quê</a:t>
            </a:r>
            <a:r>
              <a:rPr lang="fr-FR" b="1" dirty="0">
                <a:cs typeface="Times New Roman" pitchFamily="18" charset="0"/>
              </a:rPr>
              <a:t>, </a:t>
            </a:r>
            <a:r>
              <a:rPr lang="fr-FR" b="1" dirty="0" err="1">
                <a:cs typeface="Times New Roman" pitchFamily="18" charset="0"/>
              </a:rPr>
              <a:t>thức</a:t>
            </a:r>
            <a:r>
              <a:rPr lang="fr-FR" b="1" dirty="0">
                <a:cs typeface="Times New Roman" pitchFamily="18" charset="0"/>
              </a:rPr>
              <a:t> </a:t>
            </a:r>
            <a:r>
              <a:rPr lang="fr-FR" b="1" dirty="0" err="1">
                <a:cs typeface="Times New Roman" pitchFamily="18" charset="0"/>
              </a:rPr>
              <a:t>quà</a:t>
            </a:r>
            <a:r>
              <a:rPr lang="fr-FR" b="1" dirty="0">
                <a:cs typeface="Times New Roman" pitchFamily="18" charset="0"/>
              </a:rPr>
              <a:t> </a:t>
            </a:r>
            <a:r>
              <a:rPr lang="fr-FR" b="1" dirty="0" err="1">
                <a:cs typeface="Times New Roman" pitchFamily="18" charset="0"/>
              </a:rPr>
              <a:t>thiêng</a:t>
            </a:r>
            <a:r>
              <a:rPr lang="fr-FR" b="1" dirty="0">
                <a:cs typeface="Times New Roman" pitchFamily="18" charset="0"/>
              </a:rPr>
              <a:t> </a:t>
            </a:r>
            <a:r>
              <a:rPr lang="fr-FR" b="1" dirty="0" err="1">
                <a:cs typeface="Times New Roman" pitchFamily="18" charset="0"/>
              </a:rPr>
              <a:t>liêng</a:t>
            </a:r>
            <a:r>
              <a:rPr lang="fr-FR" b="1" dirty="0">
                <a:cs typeface="Times New Roman" pitchFamily="18" charset="0"/>
              </a:rPr>
              <a:t>.</a:t>
            </a:r>
          </a:p>
          <a:p>
            <a:pPr eaLnBrk="0" hangingPunct="0"/>
            <a:r>
              <a:rPr lang="fr-FR" b="1" dirty="0">
                <a:cs typeface="Times New Roman" pitchFamily="18" charset="0"/>
              </a:rPr>
              <a:t>-Ca </a:t>
            </a:r>
            <a:r>
              <a:rPr lang="fr-FR" b="1" dirty="0" err="1">
                <a:cs typeface="Times New Roman" pitchFamily="18" charset="0"/>
              </a:rPr>
              <a:t>ngợi</a:t>
            </a:r>
            <a:r>
              <a:rPr lang="fr-FR" b="1" dirty="0">
                <a:cs typeface="Times New Roman" pitchFamily="18" charset="0"/>
              </a:rPr>
              <a:t> </a:t>
            </a:r>
            <a:r>
              <a:rPr lang="fr-FR" b="1" dirty="0" err="1">
                <a:cs typeface="Times New Roman" pitchFamily="18" charset="0"/>
              </a:rPr>
              <a:t>rất</a:t>
            </a:r>
            <a:r>
              <a:rPr lang="fr-FR" b="1" dirty="0">
                <a:cs typeface="Times New Roman" pitchFamily="18" charset="0"/>
              </a:rPr>
              <a:t> </a:t>
            </a:r>
            <a:r>
              <a:rPr lang="fr-FR" b="1" dirty="0" err="1">
                <a:cs typeface="Times New Roman" pitchFamily="18" charset="0"/>
              </a:rPr>
              <a:t>sâu</a:t>
            </a:r>
            <a:r>
              <a:rPr lang="fr-FR" b="1" dirty="0">
                <a:cs typeface="Times New Roman" pitchFamily="18" charset="0"/>
              </a:rPr>
              <a:t> </a:t>
            </a:r>
            <a:r>
              <a:rPr lang="fr-FR" b="1" dirty="0" err="1">
                <a:cs typeface="Times New Roman" pitchFamily="18" charset="0"/>
              </a:rPr>
              <a:t>sắc</a:t>
            </a:r>
            <a:r>
              <a:rPr lang="fr-FR" b="1" dirty="0">
                <a:cs typeface="Times New Roman" pitchFamily="18" charset="0"/>
              </a:rPr>
              <a:t>, </a:t>
            </a:r>
            <a:r>
              <a:rPr lang="fr-FR" b="1" dirty="0" err="1">
                <a:cs typeface="Times New Roman" pitchFamily="18" charset="0"/>
              </a:rPr>
              <a:t>thấm</a:t>
            </a:r>
            <a:r>
              <a:rPr lang="fr-FR" b="1" dirty="0">
                <a:cs typeface="Times New Roman" pitchFamily="18" charset="0"/>
              </a:rPr>
              <a:t> </a:t>
            </a:r>
            <a:r>
              <a:rPr lang="fr-FR" b="1" dirty="0" err="1">
                <a:cs typeface="Times New Roman" pitchFamily="18" charset="0"/>
              </a:rPr>
              <a:t>thía</a:t>
            </a:r>
            <a:r>
              <a:rPr lang="fr-FR" b="1" dirty="0">
                <a:cs typeface="Times New Roman" pitchFamily="18" charset="0"/>
              </a:rPr>
              <a:t>.</a:t>
            </a:r>
            <a:endParaRPr lang="en-US" b="1" dirty="0">
              <a:latin typeface=".VnTime" pitchFamily="34" charset="0"/>
            </a:endParaRPr>
          </a:p>
        </p:txBody>
      </p:sp>
      <p:sp>
        <p:nvSpPr>
          <p:cNvPr id="111638" name="Text Box 22"/>
          <p:cNvSpPr txBox="1">
            <a:spLocks noChangeArrowheads="1"/>
          </p:cNvSpPr>
          <p:nvPr/>
        </p:nvSpPr>
        <p:spPr bwMode="auto">
          <a:xfrm>
            <a:off x="4595447" y="792163"/>
            <a:ext cx="4572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b="1" dirty="0">
                <a:latin typeface=".VnTime" pitchFamily="34" charset="0"/>
              </a:rPr>
              <a:t>* </a:t>
            </a:r>
            <a:r>
              <a:rPr lang="en-US" b="1" u="sng" dirty="0">
                <a:cs typeface="Times New Roman" pitchFamily="18" charset="0"/>
              </a:rPr>
              <a:t>Theo </a:t>
            </a:r>
            <a:r>
              <a:rPr lang="en-US" b="1" u="sng" dirty="0" err="1">
                <a:cs typeface="Times New Roman" pitchFamily="18" charset="0"/>
              </a:rPr>
              <a:t>dõi</a:t>
            </a:r>
            <a:r>
              <a:rPr lang="en-US" b="1" u="sng" dirty="0">
                <a:cs typeface="Times New Roman" pitchFamily="18" charset="0"/>
              </a:rPr>
              <a:t> </a:t>
            </a:r>
            <a:r>
              <a:rPr lang="en-US" b="1" u="sng" dirty="0" err="1">
                <a:cs typeface="Times New Roman" pitchFamily="18" charset="0"/>
              </a:rPr>
              <a:t>lời</a:t>
            </a:r>
            <a:r>
              <a:rPr lang="en-US" b="1" u="sng" dirty="0">
                <a:cs typeface="Times New Roman" pitchFamily="18" charset="0"/>
              </a:rPr>
              <a:t> </a:t>
            </a:r>
            <a:r>
              <a:rPr lang="en-US" b="1" u="sng" dirty="0" err="1">
                <a:cs typeface="Times New Roman" pitchFamily="18" charset="0"/>
              </a:rPr>
              <a:t>bình</a:t>
            </a:r>
            <a:r>
              <a:rPr lang="en-US" b="1" u="sng" dirty="0">
                <a:cs typeface="Times New Roman" pitchFamily="18" charset="0"/>
              </a:rPr>
              <a:t> </a:t>
            </a:r>
            <a:r>
              <a:rPr lang="en-US" b="1" u="sng" dirty="0" err="1">
                <a:cs typeface="Times New Roman" pitchFamily="18" charset="0"/>
              </a:rPr>
              <a:t>luận</a:t>
            </a:r>
            <a:r>
              <a:rPr lang="en-US" b="1" u="sng" dirty="0">
                <a:cs typeface="Times New Roman" pitchFamily="18" charset="0"/>
              </a:rPr>
              <a:t> 2:</a:t>
            </a:r>
            <a:endParaRPr lang="fr-FR" b="1" dirty="0">
              <a:latin typeface=".VnTime" pitchFamily="34" charset="0"/>
            </a:endParaRPr>
          </a:p>
          <a:p>
            <a:pPr eaLnBrk="0" hangingPunct="0"/>
            <a:r>
              <a:rPr lang="fr-FR" b="1" dirty="0">
                <a:latin typeface=".VnTime" pitchFamily="34" charset="0"/>
              </a:rPr>
              <a:t>‘‘</a:t>
            </a:r>
            <a:r>
              <a:rPr lang="fr-FR" b="1" i="1" dirty="0">
                <a:cs typeface="Times New Roman" pitchFamily="18" charset="0"/>
              </a:rPr>
              <a:t>Ai </a:t>
            </a:r>
            <a:r>
              <a:rPr lang="fr-FR" b="1" i="1" dirty="0" err="1">
                <a:cs typeface="Times New Roman" pitchFamily="18" charset="0"/>
              </a:rPr>
              <a:t>đã</a:t>
            </a:r>
            <a:r>
              <a:rPr lang="fr-FR" b="1" i="1" dirty="0">
                <a:cs typeface="Times New Roman" pitchFamily="18" charset="0"/>
              </a:rPr>
              <a:t> </a:t>
            </a:r>
            <a:r>
              <a:rPr lang="fr-FR" b="1" i="1" dirty="0" err="1">
                <a:cs typeface="Times New Roman" pitchFamily="18" charset="0"/>
              </a:rPr>
              <a:t>nghĩ</a:t>
            </a:r>
            <a:r>
              <a:rPr lang="fr-FR" b="1" i="1" dirty="0">
                <a:cs typeface="Times New Roman" pitchFamily="18" charset="0"/>
              </a:rPr>
              <a:t> </a:t>
            </a:r>
            <a:r>
              <a:rPr lang="fr-FR" b="1" i="1" dirty="0" err="1">
                <a:cs typeface="Times New Roman" pitchFamily="18" charset="0"/>
              </a:rPr>
              <a:t>đầu</a:t>
            </a:r>
            <a:r>
              <a:rPr lang="fr-FR" b="1" i="1" dirty="0">
                <a:cs typeface="Times New Roman" pitchFamily="18" charset="0"/>
              </a:rPr>
              <a:t> </a:t>
            </a:r>
            <a:r>
              <a:rPr lang="fr-FR" b="1" i="1" dirty="0" err="1">
                <a:cs typeface="Times New Roman" pitchFamily="18" charset="0"/>
              </a:rPr>
              <a:t>tiên</a:t>
            </a:r>
            <a:r>
              <a:rPr lang="fr-FR" b="1" i="1" dirty="0">
                <a:cs typeface="Times New Roman" pitchFamily="18" charset="0"/>
              </a:rPr>
              <a:t> </a:t>
            </a:r>
            <a:r>
              <a:rPr lang="fr-FR" b="1" i="1" dirty="0" err="1">
                <a:cs typeface="Times New Roman" pitchFamily="18" charset="0"/>
              </a:rPr>
              <a:t>dùng</a:t>
            </a:r>
            <a:r>
              <a:rPr lang="fr-FR" b="1" i="1" dirty="0">
                <a:cs typeface="Times New Roman" pitchFamily="18" charset="0"/>
              </a:rPr>
              <a:t> </a:t>
            </a:r>
            <a:r>
              <a:rPr lang="fr-FR" b="1" i="1" dirty="0" err="1">
                <a:cs typeface="Times New Roman" pitchFamily="18" charset="0"/>
              </a:rPr>
              <a:t>cốm</a:t>
            </a:r>
            <a:r>
              <a:rPr lang="fr-FR" b="1" i="1" dirty="0">
                <a:cs typeface="Times New Roman" pitchFamily="18" charset="0"/>
              </a:rPr>
              <a:t> </a:t>
            </a:r>
            <a:r>
              <a:rPr lang="fr-FR" b="1" i="1" dirty="0" err="1">
                <a:cs typeface="Times New Roman" pitchFamily="18" charset="0"/>
              </a:rPr>
              <a:t>để</a:t>
            </a:r>
            <a:r>
              <a:rPr lang="fr-FR" b="1" i="1" dirty="0">
                <a:cs typeface="Times New Roman" pitchFamily="18" charset="0"/>
              </a:rPr>
              <a:t> </a:t>
            </a:r>
            <a:r>
              <a:rPr lang="fr-FR" b="1" i="1" dirty="0" err="1">
                <a:cs typeface="Times New Roman" pitchFamily="18" charset="0"/>
              </a:rPr>
              <a:t>làm</a:t>
            </a:r>
            <a:r>
              <a:rPr lang="fr-FR" b="1" i="1" dirty="0">
                <a:cs typeface="Times New Roman" pitchFamily="18" charset="0"/>
              </a:rPr>
              <a:t> </a:t>
            </a:r>
            <a:r>
              <a:rPr lang="fr-FR" b="1" i="1" dirty="0" err="1">
                <a:cs typeface="Times New Roman" pitchFamily="18" charset="0"/>
              </a:rPr>
              <a:t>quà</a:t>
            </a:r>
            <a:r>
              <a:rPr lang="fr-FR" b="1" i="1" dirty="0">
                <a:cs typeface="Times New Roman" pitchFamily="18" charset="0"/>
              </a:rPr>
              <a:t> </a:t>
            </a:r>
            <a:r>
              <a:rPr lang="fr-FR" b="1" i="1" dirty="0" err="1">
                <a:cs typeface="Times New Roman" pitchFamily="18" charset="0"/>
              </a:rPr>
              <a:t>sêu</a:t>
            </a:r>
            <a:r>
              <a:rPr lang="fr-FR" b="1" i="1" dirty="0">
                <a:cs typeface="Times New Roman" pitchFamily="18" charset="0"/>
              </a:rPr>
              <a:t> </a:t>
            </a:r>
            <a:r>
              <a:rPr lang="fr-FR" b="1" i="1" dirty="0" err="1">
                <a:cs typeface="Times New Roman" pitchFamily="18" charset="0"/>
              </a:rPr>
              <a:t>tết</a:t>
            </a:r>
            <a:r>
              <a:rPr lang="fr-FR" b="1" i="1" dirty="0">
                <a:cs typeface="Times New Roman" pitchFamily="18" charset="0"/>
              </a:rPr>
              <a:t>…</a:t>
            </a:r>
            <a:r>
              <a:rPr lang="fr-FR" b="1" i="1" dirty="0" err="1">
                <a:cs typeface="Times New Roman" pitchFamily="18" charset="0"/>
              </a:rPr>
              <a:t>Hồng</a:t>
            </a:r>
            <a:r>
              <a:rPr lang="fr-FR" b="1" i="1" dirty="0">
                <a:cs typeface="Times New Roman" pitchFamily="18" charset="0"/>
              </a:rPr>
              <a:t> </a:t>
            </a:r>
            <a:r>
              <a:rPr lang="fr-FR" b="1" i="1" dirty="0" err="1">
                <a:cs typeface="Times New Roman" pitchFamily="18" charset="0"/>
              </a:rPr>
              <a:t>cốm</a:t>
            </a:r>
            <a:r>
              <a:rPr lang="fr-FR" b="1" i="1" dirty="0">
                <a:cs typeface="Times New Roman" pitchFamily="18" charset="0"/>
              </a:rPr>
              <a:t> </a:t>
            </a:r>
            <a:r>
              <a:rPr lang="fr-FR" b="1" i="1" dirty="0" err="1">
                <a:cs typeface="Times New Roman" pitchFamily="18" charset="0"/>
              </a:rPr>
              <a:t>tốt</a:t>
            </a:r>
            <a:r>
              <a:rPr lang="fr-FR" b="1" i="1" dirty="0">
                <a:cs typeface="Times New Roman" pitchFamily="18" charset="0"/>
              </a:rPr>
              <a:t> </a:t>
            </a:r>
            <a:r>
              <a:rPr lang="fr-FR" b="1" i="1" dirty="0" err="1">
                <a:cs typeface="Times New Roman" pitchFamily="18" charset="0"/>
              </a:rPr>
              <a:t>đôi</a:t>
            </a:r>
            <a:r>
              <a:rPr lang="fr-FR" b="1" i="1" dirty="0">
                <a:cs typeface="Times New Roman" pitchFamily="18" charset="0"/>
              </a:rPr>
              <a:t>…</a:t>
            </a:r>
            <a:r>
              <a:rPr lang="fr-FR" b="1" i="1" dirty="0" err="1">
                <a:cs typeface="Times New Roman" pitchFamily="18" charset="0"/>
              </a:rPr>
              <a:t>hai</a:t>
            </a:r>
            <a:r>
              <a:rPr lang="fr-FR" b="1" i="1" dirty="0">
                <a:cs typeface="Times New Roman" pitchFamily="18" charset="0"/>
              </a:rPr>
              <a:t> </a:t>
            </a:r>
            <a:r>
              <a:rPr lang="fr-FR" b="1" i="1" dirty="0" err="1">
                <a:cs typeface="Times New Roman" pitchFamily="18" charset="0"/>
              </a:rPr>
              <a:t>vị</a:t>
            </a:r>
            <a:r>
              <a:rPr lang="fr-FR" b="1" i="1" dirty="0">
                <a:cs typeface="Times New Roman" pitchFamily="18" charset="0"/>
              </a:rPr>
              <a:t> </a:t>
            </a:r>
            <a:r>
              <a:rPr lang="fr-FR" b="1" i="1" dirty="0" err="1">
                <a:cs typeface="Times New Roman" pitchFamily="18" charset="0"/>
              </a:rPr>
              <a:t>nâng</a:t>
            </a:r>
            <a:r>
              <a:rPr lang="fr-FR" b="1" i="1" dirty="0">
                <a:cs typeface="Times New Roman" pitchFamily="18" charset="0"/>
              </a:rPr>
              <a:t> </a:t>
            </a:r>
            <a:r>
              <a:rPr lang="fr-FR" b="1" i="1" dirty="0" err="1">
                <a:cs typeface="Times New Roman" pitchFamily="18" charset="0"/>
              </a:rPr>
              <a:t>đỡ</a:t>
            </a:r>
            <a:r>
              <a:rPr lang="fr-FR" b="1" i="1" dirty="0">
                <a:cs typeface="Times New Roman" pitchFamily="18" charset="0"/>
              </a:rPr>
              <a:t> </a:t>
            </a:r>
            <a:r>
              <a:rPr lang="fr-FR" b="1" i="1" dirty="0" err="1">
                <a:cs typeface="Times New Roman" pitchFamily="18" charset="0"/>
              </a:rPr>
              <a:t>nhau</a:t>
            </a:r>
            <a:r>
              <a:rPr lang="fr-FR" b="1" i="1" dirty="0">
                <a:cs typeface="Times New Roman" pitchFamily="18" charset="0"/>
              </a:rPr>
              <a:t> </a:t>
            </a:r>
            <a:r>
              <a:rPr lang="fr-FR" b="1" i="1" dirty="0" err="1">
                <a:cs typeface="Times New Roman" pitchFamily="18" charset="0"/>
              </a:rPr>
              <a:t>để</a:t>
            </a:r>
            <a:r>
              <a:rPr lang="fr-FR" b="1" i="1" dirty="0">
                <a:cs typeface="Times New Roman" pitchFamily="18" charset="0"/>
              </a:rPr>
              <a:t> </a:t>
            </a:r>
            <a:r>
              <a:rPr lang="fr-FR" b="1" i="1" dirty="0" err="1">
                <a:cs typeface="Times New Roman" pitchFamily="18" charset="0"/>
              </a:rPr>
              <a:t>hạnh</a:t>
            </a:r>
            <a:r>
              <a:rPr lang="fr-FR" b="1" i="1" dirty="0">
                <a:cs typeface="Times New Roman" pitchFamily="18" charset="0"/>
              </a:rPr>
              <a:t> </a:t>
            </a:r>
            <a:r>
              <a:rPr lang="fr-FR" b="1" i="1" dirty="0" err="1">
                <a:cs typeface="Times New Roman" pitchFamily="18" charset="0"/>
              </a:rPr>
              <a:t>phúc</a:t>
            </a:r>
            <a:r>
              <a:rPr lang="fr-FR" b="1" i="1" dirty="0">
                <a:cs typeface="Times New Roman" pitchFamily="18" charset="0"/>
              </a:rPr>
              <a:t> </a:t>
            </a:r>
            <a:r>
              <a:rPr lang="fr-FR" b="1" i="1" dirty="0" err="1">
                <a:cs typeface="Times New Roman" pitchFamily="18" charset="0"/>
              </a:rPr>
              <a:t>được</a:t>
            </a:r>
            <a:r>
              <a:rPr lang="fr-FR" b="1" i="1" dirty="0">
                <a:cs typeface="Times New Roman" pitchFamily="18" charset="0"/>
              </a:rPr>
              <a:t> </a:t>
            </a:r>
            <a:r>
              <a:rPr lang="fr-FR" b="1" i="1" dirty="0" err="1">
                <a:cs typeface="Times New Roman" pitchFamily="18" charset="0"/>
              </a:rPr>
              <a:t>lâu</a:t>
            </a:r>
            <a:r>
              <a:rPr lang="fr-FR" b="1" i="1" dirty="0">
                <a:cs typeface="Times New Roman" pitchFamily="18" charset="0"/>
              </a:rPr>
              <a:t> </a:t>
            </a:r>
            <a:r>
              <a:rPr lang="fr-FR" b="1" i="1" dirty="0" err="1">
                <a:cs typeface="Times New Roman" pitchFamily="18" charset="0"/>
              </a:rPr>
              <a:t>bền</a:t>
            </a:r>
            <a:r>
              <a:rPr lang="fr-FR" b="1" dirty="0">
                <a:latin typeface=".VnTime" pitchFamily="34" charset="0"/>
              </a:rPr>
              <a:t>’’ </a:t>
            </a:r>
            <a:endParaRPr lang="pl-PL" b="1" dirty="0">
              <a:latin typeface=".VnTime" pitchFamily="34" charset="0"/>
            </a:endParaRPr>
          </a:p>
          <a:p>
            <a:pPr eaLnBrk="0" hangingPunct="0"/>
            <a:r>
              <a:rPr lang="en-US" b="1" dirty="0">
                <a:latin typeface=".VnTime" pitchFamily="34" charset="0"/>
              </a:rPr>
              <a:t> </a:t>
            </a:r>
            <a:r>
              <a:rPr lang="pl-PL" b="1" dirty="0">
                <a:latin typeface=".VnTime" pitchFamily="34" charset="0"/>
              </a:rPr>
              <a:t> </a:t>
            </a:r>
            <a:r>
              <a:rPr lang="en-US" b="1" dirty="0" err="1">
                <a:cs typeface="Times New Roman" pitchFamily="18" charset="0"/>
              </a:rPr>
              <a:t>Tác</a:t>
            </a:r>
            <a:r>
              <a:rPr lang="en-US" b="1" dirty="0">
                <a:cs typeface="Times New Roman" pitchFamily="18" charset="0"/>
              </a:rPr>
              <a:t> </a:t>
            </a:r>
            <a:r>
              <a:rPr lang="en-US" b="1" dirty="0" err="1">
                <a:cs typeface="Times New Roman" pitchFamily="18" charset="0"/>
              </a:rPr>
              <a:t>giả</a:t>
            </a:r>
            <a:r>
              <a:rPr lang="en-US" b="1" dirty="0">
                <a:cs typeface="Times New Roman" pitchFamily="18" charset="0"/>
              </a:rPr>
              <a:t> </a:t>
            </a:r>
            <a:r>
              <a:rPr lang="en-US" b="1" dirty="0" err="1">
                <a:cs typeface="Times New Roman" pitchFamily="18" charset="0"/>
              </a:rPr>
              <a:t>bàn</a:t>
            </a:r>
            <a:r>
              <a:rPr lang="en-US" b="1" dirty="0">
                <a:cs typeface="Times New Roman" pitchFamily="18" charset="0"/>
              </a:rPr>
              <a:t> </a:t>
            </a:r>
            <a:r>
              <a:rPr lang="en-US" b="1" dirty="0" err="1">
                <a:cs typeface="Times New Roman" pitchFamily="18" charset="0"/>
              </a:rPr>
              <a:t>luận</a:t>
            </a:r>
            <a:r>
              <a:rPr lang="en-US" b="1" dirty="0">
                <a:cs typeface="Times New Roman" pitchFamily="18" charset="0"/>
              </a:rPr>
              <a:t> </a:t>
            </a:r>
            <a:r>
              <a:rPr lang="en-US" b="1" dirty="0" err="1">
                <a:cs typeface="Times New Roman" pitchFamily="18" charset="0"/>
              </a:rPr>
              <a:t>về</a:t>
            </a:r>
            <a:r>
              <a:rPr lang="en-US" b="1" dirty="0">
                <a:cs typeface="Times New Roman" pitchFamily="18" charset="0"/>
              </a:rPr>
              <a:t> </a:t>
            </a:r>
            <a:r>
              <a:rPr lang="en-US" b="1" dirty="0" err="1">
                <a:cs typeface="Times New Roman" pitchFamily="18" charset="0"/>
              </a:rPr>
              <a:t>vấn</a:t>
            </a:r>
            <a:r>
              <a:rPr lang="en-US" b="1" dirty="0">
                <a:cs typeface="Times New Roman" pitchFamily="18" charset="0"/>
              </a:rPr>
              <a:t> </a:t>
            </a:r>
            <a:r>
              <a:rPr lang="en-US" b="1" dirty="0" err="1">
                <a:cs typeface="Times New Roman" pitchFamily="18" charset="0"/>
              </a:rPr>
              <a:t>đề</a:t>
            </a:r>
            <a:r>
              <a:rPr lang="en-US" b="1" dirty="0">
                <a:cs typeface="Times New Roman" pitchFamily="18" charset="0"/>
              </a:rPr>
              <a:t> </a:t>
            </a:r>
            <a:r>
              <a:rPr lang="en-US" b="1" dirty="0" err="1">
                <a:cs typeface="Times New Roman" pitchFamily="18" charset="0"/>
              </a:rPr>
              <a:t>gì</a:t>
            </a:r>
            <a:r>
              <a:rPr lang="en-US" b="1" dirty="0">
                <a:cs typeface="Times New Roman" pitchFamily="18" charset="0"/>
              </a:rPr>
              <a:t>?</a:t>
            </a:r>
            <a:r>
              <a:rPr lang="pl-PL" b="1" dirty="0">
                <a:cs typeface="Times New Roman" pitchFamily="18" charset="0"/>
              </a:rPr>
              <a:t> </a:t>
            </a:r>
            <a:r>
              <a:rPr lang="pl-PL" b="1" dirty="0">
                <a:latin typeface=".VnTime" pitchFamily="34" charset="0"/>
              </a:rPr>
              <a:t> </a:t>
            </a:r>
            <a:endParaRPr lang="en-US" b="1" dirty="0">
              <a:latin typeface=".VnTime" pitchFamily="34" charset="0"/>
            </a:endParaRPr>
          </a:p>
        </p:txBody>
      </p:sp>
      <p:sp>
        <p:nvSpPr>
          <p:cNvPr id="111639" name="Text Box 23"/>
          <p:cNvSpPr txBox="1">
            <a:spLocks noChangeArrowheads="1"/>
          </p:cNvSpPr>
          <p:nvPr/>
        </p:nvSpPr>
        <p:spPr bwMode="auto">
          <a:xfrm>
            <a:off x="4560277" y="4617243"/>
            <a:ext cx="457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pl-PL" sz="2800" b="1" dirty="0">
                <a:latin typeface=".VnTime" pitchFamily="34" charset="0"/>
              </a:rPr>
              <a:t>- </a:t>
            </a:r>
            <a:r>
              <a:rPr lang="en-US" b="1" dirty="0" err="1">
                <a:cs typeface="Times New Roman" pitchFamily="18" charset="0"/>
              </a:rPr>
              <a:t>Dùng</a:t>
            </a:r>
            <a:r>
              <a:rPr lang="en-US" b="1" dirty="0">
                <a:cs typeface="Times New Roman" pitchFamily="18" charset="0"/>
              </a:rPr>
              <a:t> </a:t>
            </a:r>
            <a:r>
              <a:rPr lang="en-US" b="1" dirty="0" err="1">
                <a:cs typeface="Times New Roman" pitchFamily="18" charset="0"/>
              </a:rPr>
              <a:t>cốm</a:t>
            </a:r>
            <a:r>
              <a:rPr lang="en-US" b="1" dirty="0">
                <a:cs typeface="Times New Roman" pitchFamily="18" charset="0"/>
              </a:rPr>
              <a:t> </a:t>
            </a:r>
            <a:r>
              <a:rPr lang="en-US" b="1" dirty="0" err="1">
                <a:cs typeface="Times New Roman" pitchFamily="18" charset="0"/>
              </a:rPr>
              <a:t>làm</a:t>
            </a:r>
            <a:r>
              <a:rPr lang="en-US" b="1" dirty="0">
                <a:cs typeface="Times New Roman" pitchFamily="18" charset="0"/>
              </a:rPr>
              <a:t> </a:t>
            </a:r>
            <a:r>
              <a:rPr lang="en-US" b="1" dirty="0" err="1">
                <a:cs typeface="Times New Roman" pitchFamily="18" charset="0"/>
              </a:rPr>
              <a:t>quà</a:t>
            </a:r>
            <a:r>
              <a:rPr lang="en-US" b="1" dirty="0">
                <a:cs typeface="Times New Roman" pitchFamily="18" charset="0"/>
              </a:rPr>
              <a:t> </a:t>
            </a:r>
            <a:r>
              <a:rPr lang="en-US" b="1" dirty="0" err="1">
                <a:cs typeface="Times New Roman" pitchFamily="18" charset="0"/>
              </a:rPr>
              <a:t>sêu</a:t>
            </a:r>
            <a:r>
              <a:rPr lang="en-US" b="1" dirty="0">
                <a:cs typeface="Times New Roman" pitchFamily="18" charset="0"/>
              </a:rPr>
              <a:t> </a:t>
            </a:r>
            <a:r>
              <a:rPr lang="en-US" b="1" dirty="0" err="1">
                <a:cs typeface="Times New Roman" pitchFamily="18" charset="0"/>
              </a:rPr>
              <a:t>tết</a:t>
            </a:r>
            <a:r>
              <a:rPr lang="en-US" b="1" dirty="0">
                <a:latin typeface=".VnTime" pitchFamily="34" charset="0"/>
              </a:rPr>
              <a:t>. </a:t>
            </a:r>
          </a:p>
        </p:txBody>
      </p:sp>
      <p:sp>
        <p:nvSpPr>
          <p:cNvPr id="111640" name="Text Box 24"/>
          <p:cNvSpPr txBox="1">
            <a:spLocks noChangeArrowheads="1"/>
          </p:cNvSpPr>
          <p:nvPr/>
        </p:nvSpPr>
        <p:spPr bwMode="auto">
          <a:xfrm>
            <a:off x="4536098" y="2787037"/>
            <a:ext cx="4572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pl-PL" b="1" dirty="0">
                <a:latin typeface=".VnTime" pitchFamily="34" charset="0"/>
              </a:rPr>
              <a:t> </a:t>
            </a:r>
            <a:r>
              <a:rPr lang="en-US" b="1" dirty="0" err="1">
                <a:cs typeface="Times New Roman" pitchFamily="18" charset="0"/>
              </a:rPr>
              <a:t>Nêu</a:t>
            </a:r>
            <a:r>
              <a:rPr lang="en-US" b="1" dirty="0">
                <a:cs typeface="Times New Roman" pitchFamily="18" charset="0"/>
              </a:rPr>
              <a:t> ý </a:t>
            </a:r>
            <a:r>
              <a:rPr lang="en-US" b="1" dirty="0" err="1">
                <a:cs typeface="Times New Roman" pitchFamily="18" charset="0"/>
              </a:rPr>
              <a:t>nghĩa</a:t>
            </a:r>
            <a:r>
              <a:rPr lang="en-US" b="1" dirty="0">
                <a:cs typeface="Times New Roman" pitchFamily="18" charset="0"/>
              </a:rPr>
              <a:t> </a:t>
            </a:r>
            <a:r>
              <a:rPr lang="en-US" b="1" dirty="0" err="1">
                <a:cs typeface="Times New Roman" pitchFamily="18" charset="0"/>
              </a:rPr>
              <a:t>của</a:t>
            </a:r>
            <a:r>
              <a:rPr lang="en-US" b="1" dirty="0">
                <a:cs typeface="Times New Roman" pitchFamily="18" charset="0"/>
              </a:rPr>
              <a:t> </a:t>
            </a:r>
            <a:r>
              <a:rPr lang="en-US" b="1" dirty="0" err="1">
                <a:cs typeface="Times New Roman" pitchFamily="18" charset="0"/>
              </a:rPr>
              <a:t>tục</a:t>
            </a:r>
            <a:r>
              <a:rPr lang="en-US" b="1" dirty="0">
                <a:cs typeface="Times New Roman" pitchFamily="18" charset="0"/>
              </a:rPr>
              <a:t> </a:t>
            </a:r>
            <a:r>
              <a:rPr lang="en-US" b="1" dirty="0" err="1">
                <a:cs typeface="Times New Roman" pitchFamily="18" charset="0"/>
              </a:rPr>
              <a:t>lệ</a:t>
            </a:r>
            <a:r>
              <a:rPr lang="en-US" b="1" dirty="0">
                <a:cs typeface="Times New Roman" pitchFamily="18" charset="0"/>
              </a:rPr>
              <a:t> </a:t>
            </a:r>
            <a:r>
              <a:rPr lang="en-US" b="1" dirty="0" err="1">
                <a:cs typeface="Times New Roman" pitchFamily="18" charset="0"/>
              </a:rPr>
              <a:t>đó</a:t>
            </a:r>
            <a:r>
              <a:rPr lang="en-US" b="1" dirty="0">
                <a:cs typeface="Times New Roman" pitchFamily="18" charset="0"/>
              </a:rPr>
              <a:t>. </a:t>
            </a:r>
            <a:r>
              <a:rPr lang="en-US" b="1" dirty="0" err="1">
                <a:cs typeface="Times New Roman" pitchFamily="18" charset="0"/>
              </a:rPr>
              <a:t>Sự</a:t>
            </a:r>
            <a:r>
              <a:rPr lang="en-US" b="1" dirty="0">
                <a:cs typeface="Times New Roman" pitchFamily="18" charset="0"/>
              </a:rPr>
              <a:t> </a:t>
            </a:r>
            <a:r>
              <a:rPr lang="en-US" b="1" dirty="0" err="1">
                <a:cs typeface="Times New Roman" pitchFamily="18" charset="0"/>
              </a:rPr>
              <a:t>hòa</a:t>
            </a:r>
            <a:r>
              <a:rPr lang="en-US" b="1" dirty="0">
                <a:cs typeface="Times New Roman" pitchFamily="18" charset="0"/>
              </a:rPr>
              <a:t> </a:t>
            </a:r>
            <a:r>
              <a:rPr lang="en-US" b="1" dirty="0" err="1">
                <a:cs typeface="Times New Roman" pitchFamily="18" charset="0"/>
              </a:rPr>
              <a:t>hợp</a:t>
            </a:r>
            <a:r>
              <a:rPr lang="en-US" b="1" dirty="0">
                <a:cs typeface="Times New Roman" pitchFamily="18" charset="0"/>
              </a:rPr>
              <a:t> </a:t>
            </a:r>
            <a:r>
              <a:rPr lang="en-US" b="1" dirty="0" err="1">
                <a:cs typeface="Times New Roman" pitchFamily="18" charset="0"/>
              </a:rPr>
              <a:t>tương</a:t>
            </a:r>
            <a:r>
              <a:rPr lang="en-US" b="1" dirty="0">
                <a:cs typeface="Times New Roman" pitchFamily="18" charset="0"/>
              </a:rPr>
              <a:t> </a:t>
            </a:r>
            <a:r>
              <a:rPr lang="en-US" b="1" dirty="0" err="1">
                <a:cs typeface="Times New Roman" pitchFamily="18" charset="0"/>
              </a:rPr>
              <a:t>xứng</a:t>
            </a:r>
            <a:r>
              <a:rPr lang="en-US" b="1" dirty="0">
                <a:cs typeface="Times New Roman" pitchFamily="18" charset="0"/>
              </a:rPr>
              <a:t> </a:t>
            </a:r>
            <a:r>
              <a:rPr lang="en-US" b="1" dirty="0" err="1">
                <a:cs typeface="Times New Roman" pitchFamily="18" charset="0"/>
              </a:rPr>
              <a:t>hồng</a:t>
            </a:r>
            <a:r>
              <a:rPr lang="en-US" b="1" dirty="0">
                <a:cs typeface="Times New Roman" pitchFamily="18" charset="0"/>
              </a:rPr>
              <a:t> –</a:t>
            </a:r>
            <a:r>
              <a:rPr lang="en-US" b="1" dirty="0" err="1">
                <a:cs typeface="Times New Roman" pitchFamily="18" charset="0"/>
              </a:rPr>
              <a:t>cốm</a:t>
            </a:r>
            <a:r>
              <a:rPr lang="en-US" b="1" dirty="0">
                <a:cs typeface="Times New Roman" pitchFamily="18" charset="0"/>
              </a:rPr>
              <a:t> </a:t>
            </a:r>
            <a:r>
              <a:rPr lang="en-US" b="1" dirty="0" err="1">
                <a:cs typeface="Times New Roman" pitchFamily="18" charset="0"/>
              </a:rPr>
              <a:t>được</a:t>
            </a:r>
            <a:r>
              <a:rPr lang="en-US" b="1" dirty="0">
                <a:cs typeface="Times New Roman" pitchFamily="18" charset="0"/>
              </a:rPr>
              <a:t> </a:t>
            </a:r>
            <a:r>
              <a:rPr lang="en-US" b="1" dirty="0" err="1">
                <a:cs typeface="Times New Roman" pitchFamily="18" charset="0"/>
              </a:rPr>
              <a:t>phân</a:t>
            </a:r>
            <a:r>
              <a:rPr lang="en-US" b="1" dirty="0">
                <a:cs typeface="Times New Roman" pitchFamily="18" charset="0"/>
              </a:rPr>
              <a:t> </a:t>
            </a:r>
            <a:r>
              <a:rPr lang="en-US" b="1" dirty="0" err="1">
                <a:cs typeface="Times New Roman" pitchFamily="18" charset="0"/>
              </a:rPr>
              <a:t>tích</a:t>
            </a:r>
            <a:r>
              <a:rPr lang="en-US" b="1" dirty="0">
                <a:cs typeface="Times New Roman" pitchFamily="18" charset="0"/>
              </a:rPr>
              <a:t> </a:t>
            </a:r>
            <a:r>
              <a:rPr lang="en-US" b="1" dirty="0" err="1">
                <a:cs typeface="Times New Roman" pitchFamily="18" charset="0"/>
              </a:rPr>
              <a:t>trên</a:t>
            </a:r>
            <a:r>
              <a:rPr lang="en-US" b="1" dirty="0">
                <a:cs typeface="Times New Roman" pitchFamily="18" charset="0"/>
              </a:rPr>
              <a:t> </a:t>
            </a:r>
            <a:r>
              <a:rPr lang="en-US" b="1" dirty="0" err="1">
                <a:cs typeface="Times New Roman" pitchFamily="18" charset="0"/>
              </a:rPr>
              <a:t>những</a:t>
            </a:r>
            <a:r>
              <a:rPr lang="en-US" b="1" dirty="0">
                <a:cs typeface="Times New Roman" pitchFamily="18" charset="0"/>
              </a:rPr>
              <a:t> </a:t>
            </a:r>
            <a:r>
              <a:rPr lang="en-US" b="1" dirty="0" err="1">
                <a:cs typeface="Times New Roman" pitchFamily="18" charset="0"/>
              </a:rPr>
              <a:t>phương</a:t>
            </a:r>
            <a:r>
              <a:rPr lang="en-US" b="1" dirty="0">
                <a:cs typeface="Times New Roman" pitchFamily="18" charset="0"/>
              </a:rPr>
              <a:t> </a:t>
            </a:r>
            <a:r>
              <a:rPr lang="en-US" b="1" dirty="0" err="1">
                <a:cs typeface="Times New Roman" pitchFamily="18" charset="0"/>
              </a:rPr>
              <a:t>tiện</a:t>
            </a:r>
            <a:r>
              <a:rPr lang="en-US" b="1" dirty="0">
                <a:cs typeface="Times New Roman" pitchFamily="18" charset="0"/>
              </a:rPr>
              <a:t> </a:t>
            </a:r>
            <a:r>
              <a:rPr lang="en-US" b="1" dirty="0" err="1">
                <a:cs typeface="Times New Roman" pitchFamily="18" charset="0"/>
              </a:rPr>
              <a:t>nào</a:t>
            </a:r>
            <a:r>
              <a:rPr lang="en-US" b="1" dirty="0">
                <a:cs typeface="Times New Roman" pitchFamily="18" charset="0"/>
              </a:rPr>
              <a:t> ?</a:t>
            </a:r>
            <a:endParaRPr lang="en-US" b="1" dirty="0">
              <a:latin typeface=".VnTime" pitchFamily="34" charset="0"/>
            </a:endParaRPr>
          </a:p>
        </p:txBody>
      </p:sp>
      <p:sp>
        <p:nvSpPr>
          <p:cNvPr id="111641" name="Text Box 25"/>
          <p:cNvSpPr txBox="1">
            <a:spLocks noChangeArrowheads="1"/>
          </p:cNvSpPr>
          <p:nvPr/>
        </p:nvSpPr>
        <p:spPr bwMode="auto">
          <a:xfrm>
            <a:off x="4522859" y="1207661"/>
            <a:ext cx="45720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b="1" dirty="0" err="1">
                <a:cs typeface="Times New Roman" pitchFamily="18" charset="0"/>
              </a:rPr>
              <a:t>Hai</a:t>
            </a:r>
            <a:r>
              <a:rPr lang="en-US" b="1" dirty="0">
                <a:cs typeface="Times New Roman" pitchFamily="18" charset="0"/>
              </a:rPr>
              <a:t> </a:t>
            </a:r>
            <a:r>
              <a:rPr lang="en-US" b="1" dirty="0" err="1">
                <a:cs typeface="Times New Roman" pitchFamily="18" charset="0"/>
              </a:rPr>
              <a:t>phương</a:t>
            </a:r>
            <a:r>
              <a:rPr lang="en-US" b="1" dirty="0">
                <a:cs typeface="Times New Roman" pitchFamily="18" charset="0"/>
              </a:rPr>
              <a:t> </a:t>
            </a:r>
            <a:r>
              <a:rPr lang="en-US" b="1" dirty="0" err="1">
                <a:cs typeface="Times New Roman" pitchFamily="18" charset="0"/>
              </a:rPr>
              <a:t>diện</a:t>
            </a:r>
            <a:r>
              <a:rPr lang="en-US" b="1" dirty="0">
                <a:cs typeface="Times New Roman" pitchFamily="18" charset="0"/>
              </a:rPr>
              <a:t>:</a:t>
            </a:r>
            <a:endParaRPr lang="en-US" b="1" dirty="0">
              <a:latin typeface=".VnTime" pitchFamily="34" charset="0"/>
            </a:endParaRPr>
          </a:p>
          <a:p>
            <a:pPr marL="342900" indent="-342900" eaLnBrk="0" hangingPunct="0">
              <a:buFontTx/>
              <a:buChar char="-"/>
            </a:pPr>
            <a:r>
              <a:rPr lang="en-US" b="1" dirty="0" err="1">
                <a:cs typeface="Times New Roman" pitchFamily="18" charset="0"/>
              </a:rPr>
              <a:t>Hòa</a:t>
            </a:r>
            <a:r>
              <a:rPr lang="en-US" b="1" dirty="0">
                <a:cs typeface="Times New Roman" pitchFamily="18" charset="0"/>
              </a:rPr>
              <a:t> </a:t>
            </a:r>
            <a:r>
              <a:rPr lang="en-US" b="1" dirty="0" err="1">
                <a:cs typeface="Times New Roman" pitchFamily="18" charset="0"/>
              </a:rPr>
              <a:t>hợp</a:t>
            </a:r>
            <a:r>
              <a:rPr lang="en-US" b="1" dirty="0">
                <a:cs typeface="Times New Roman" pitchFamily="18" charset="0"/>
              </a:rPr>
              <a:t> </a:t>
            </a:r>
            <a:r>
              <a:rPr lang="en-US" b="1" dirty="0" err="1">
                <a:cs typeface="Times New Roman" pitchFamily="18" charset="0"/>
              </a:rPr>
              <a:t>màu</a:t>
            </a:r>
            <a:r>
              <a:rPr lang="en-US" b="1" dirty="0">
                <a:cs typeface="Times New Roman" pitchFamily="18" charset="0"/>
              </a:rPr>
              <a:t> </a:t>
            </a:r>
            <a:r>
              <a:rPr lang="en-US" b="1" dirty="0" err="1">
                <a:cs typeface="Times New Roman" pitchFamily="18" charset="0"/>
              </a:rPr>
              <a:t>sắc</a:t>
            </a:r>
            <a:r>
              <a:rPr lang="en-US" b="1" dirty="0">
                <a:cs typeface="Times New Roman" pitchFamily="18" charset="0"/>
              </a:rPr>
              <a:t>: </a:t>
            </a:r>
            <a:r>
              <a:rPr lang="en-US" b="1" dirty="0" err="1">
                <a:solidFill>
                  <a:srgbClr val="92D050"/>
                </a:solidFill>
                <a:cs typeface="Times New Roman" pitchFamily="18" charset="0"/>
              </a:rPr>
              <a:t>xanh</a:t>
            </a:r>
            <a:r>
              <a:rPr lang="en-US" b="1" dirty="0">
                <a:solidFill>
                  <a:srgbClr val="92D050"/>
                </a:solidFill>
                <a:cs typeface="Times New Roman" pitchFamily="18" charset="0"/>
              </a:rPr>
              <a:t> </a:t>
            </a:r>
            <a:r>
              <a:rPr lang="en-US" b="1" dirty="0" err="1">
                <a:solidFill>
                  <a:srgbClr val="92D050"/>
                </a:solidFill>
                <a:cs typeface="Times New Roman" pitchFamily="18" charset="0"/>
              </a:rPr>
              <a:t>tươi</a:t>
            </a:r>
            <a:r>
              <a:rPr lang="en-US" b="1" dirty="0">
                <a:solidFill>
                  <a:srgbClr val="92D050"/>
                </a:solidFill>
                <a:cs typeface="Times New Roman" pitchFamily="18" charset="0"/>
              </a:rPr>
              <a:t> </a:t>
            </a:r>
            <a:r>
              <a:rPr lang="en-US" b="1" dirty="0">
                <a:cs typeface="Times New Roman" pitchFamily="18" charset="0"/>
              </a:rPr>
              <a:t>– </a:t>
            </a:r>
            <a:r>
              <a:rPr lang="en-US" b="1" dirty="0" err="1">
                <a:solidFill>
                  <a:srgbClr val="FF0000"/>
                </a:solidFill>
                <a:cs typeface="Times New Roman" pitchFamily="18" charset="0"/>
              </a:rPr>
              <a:t>đỏ</a:t>
            </a:r>
            <a:r>
              <a:rPr lang="en-US" b="1" dirty="0">
                <a:solidFill>
                  <a:srgbClr val="FF0000"/>
                </a:solidFill>
                <a:cs typeface="Times New Roman" pitchFamily="18" charset="0"/>
              </a:rPr>
              <a:t> </a:t>
            </a:r>
            <a:r>
              <a:rPr lang="en-US" b="1" dirty="0" err="1">
                <a:solidFill>
                  <a:srgbClr val="FF0000"/>
                </a:solidFill>
                <a:cs typeface="Times New Roman" pitchFamily="18" charset="0"/>
              </a:rPr>
              <a:t>thắm</a:t>
            </a:r>
            <a:r>
              <a:rPr lang="en-US" b="1" dirty="0">
                <a:solidFill>
                  <a:srgbClr val="FF0000"/>
                </a:solidFill>
                <a:cs typeface="Times New Roman" pitchFamily="18" charset="0"/>
              </a:rPr>
              <a:t> </a:t>
            </a:r>
            <a:r>
              <a:rPr lang="en-US" b="1" dirty="0" err="1">
                <a:cs typeface="Times New Roman" pitchFamily="18" charset="0"/>
              </a:rPr>
              <a:t>Hòa</a:t>
            </a:r>
            <a:r>
              <a:rPr lang="en-US" b="1" dirty="0">
                <a:cs typeface="Times New Roman" pitchFamily="18" charset="0"/>
              </a:rPr>
              <a:t> </a:t>
            </a:r>
            <a:r>
              <a:rPr lang="en-US" b="1" dirty="0" err="1">
                <a:cs typeface="Times New Roman" pitchFamily="18" charset="0"/>
              </a:rPr>
              <a:t>hợp</a:t>
            </a:r>
            <a:r>
              <a:rPr lang="en-US" b="1" dirty="0">
                <a:cs typeface="Times New Roman" pitchFamily="18" charset="0"/>
              </a:rPr>
              <a:t> </a:t>
            </a:r>
            <a:r>
              <a:rPr lang="en-US" b="1" dirty="0" err="1">
                <a:cs typeface="Times New Roman" pitchFamily="18" charset="0"/>
              </a:rPr>
              <a:t>hương</a:t>
            </a:r>
            <a:r>
              <a:rPr lang="en-US" b="1" dirty="0">
                <a:cs typeface="Times New Roman" pitchFamily="18" charset="0"/>
              </a:rPr>
              <a:t> </a:t>
            </a:r>
            <a:r>
              <a:rPr lang="en-US" b="1" dirty="0" err="1">
                <a:cs typeface="Times New Roman" pitchFamily="18" charset="0"/>
              </a:rPr>
              <a:t>vị</a:t>
            </a:r>
            <a:r>
              <a:rPr lang="en-US" b="1" dirty="0">
                <a:cs typeface="Times New Roman" pitchFamily="18" charset="0"/>
              </a:rPr>
              <a:t>: </a:t>
            </a:r>
            <a:r>
              <a:rPr lang="en-US" b="1" dirty="0" err="1">
                <a:cs typeface="Times New Roman" pitchFamily="18" charset="0"/>
              </a:rPr>
              <a:t>thanh</a:t>
            </a:r>
            <a:r>
              <a:rPr lang="en-US" b="1" dirty="0">
                <a:cs typeface="Times New Roman" pitchFamily="18" charset="0"/>
              </a:rPr>
              <a:t> </a:t>
            </a:r>
            <a:r>
              <a:rPr lang="en-US" b="1" dirty="0" err="1">
                <a:cs typeface="Times New Roman" pitchFamily="18" charset="0"/>
              </a:rPr>
              <a:t>đạm</a:t>
            </a:r>
            <a:r>
              <a:rPr lang="en-US" b="1" dirty="0">
                <a:cs typeface="Times New Roman" pitchFamily="18" charset="0"/>
              </a:rPr>
              <a:t> – </a:t>
            </a:r>
            <a:r>
              <a:rPr lang="en-US" b="1" dirty="0" err="1">
                <a:cs typeface="Times New Roman" pitchFamily="18" charset="0"/>
              </a:rPr>
              <a:t>ngọt</a:t>
            </a:r>
            <a:r>
              <a:rPr lang="en-US" b="1" dirty="0">
                <a:cs typeface="Times New Roman" pitchFamily="18" charset="0"/>
              </a:rPr>
              <a:t> </a:t>
            </a:r>
            <a:r>
              <a:rPr lang="en-US" b="1" dirty="0" err="1">
                <a:cs typeface="Times New Roman" pitchFamily="18" charset="0"/>
              </a:rPr>
              <a:t>sắc</a:t>
            </a:r>
            <a:r>
              <a:rPr lang="en-US" b="1" dirty="0">
                <a:cs typeface="Times New Roman" pitchFamily="18" charset="0"/>
              </a:rPr>
              <a:t>. </a:t>
            </a:r>
            <a:r>
              <a:rPr lang="en-US" b="1" dirty="0" err="1">
                <a:cs typeface="Times New Roman" pitchFamily="18" charset="0"/>
              </a:rPr>
              <a:t>Hai</a:t>
            </a:r>
            <a:r>
              <a:rPr lang="en-US" b="1" dirty="0">
                <a:cs typeface="Times New Roman" pitchFamily="18" charset="0"/>
              </a:rPr>
              <a:t> </a:t>
            </a:r>
            <a:r>
              <a:rPr lang="en-US" b="1" dirty="0" err="1">
                <a:cs typeface="Times New Roman" pitchFamily="18" charset="0"/>
              </a:rPr>
              <a:t>vị</a:t>
            </a:r>
            <a:r>
              <a:rPr lang="en-US" b="1" dirty="0">
                <a:cs typeface="Times New Roman" pitchFamily="18" charset="0"/>
              </a:rPr>
              <a:t> </a:t>
            </a:r>
            <a:r>
              <a:rPr lang="en-US" b="1" dirty="0" err="1">
                <a:cs typeface="Times New Roman" pitchFamily="18" charset="0"/>
              </a:rPr>
              <a:t>nâng</a:t>
            </a:r>
            <a:r>
              <a:rPr lang="en-US" b="1" dirty="0">
                <a:cs typeface="Times New Roman" pitchFamily="18" charset="0"/>
              </a:rPr>
              <a:t> </a:t>
            </a:r>
            <a:r>
              <a:rPr lang="en-US" b="1" dirty="0" err="1">
                <a:cs typeface="Times New Roman" pitchFamily="18" charset="0"/>
              </a:rPr>
              <a:t>đỡ</a:t>
            </a:r>
            <a:r>
              <a:rPr lang="en-US" b="1" dirty="0">
                <a:cs typeface="Times New Roman" pitchFamily="18" charset="0"/>
              </a:rPr>
              <a:t> </a:t>
            </a:r>
            <a:r>
              <a:rPr lang="en-US" b="1" dirty="0" err="1">
                <a:cs typeface="Times New Roman" pitchFamily="18" charset="0"/>
              </a:rPr>
              <a:t>nhau</a:t>
            </a:r>
            <a:r>
              <a:rPr lang="en-US" b="1" dirty="0">
                <a:cs typeface="Times New Roman" pitchFamily="18" charset="0"/>
              </a:rPr>
              <a:t> </a:t>
            </a:r>
            <a:r>
              <a:rPr lang="en-US" b="1" dirty="0" err="1">
                <a:cs typeface="Times New Roman" pitchFamily="18" charset="0"/>
              </a:rPr>
              <a:t>để</a:t>
            </a:r>
            <a:r>
              <a:rPr lang="en-US" b="1" dirty="0">
                <a:cs typeface="Times New Roman" pitchFamily="18" charset="0"/>
              </a:rPr>
              <a:t> </a:t>
            </a:r>
            <a:r>
              <a:rPr lang="en-US" b="1" dirty="0" err="1">
                <a:cs typeface="Times New Roman" pitchFamily="18" charset="0"/>
              </a:rPr>
              <a:t>hạnh</a:t>
            </a:r>
            <a:r>
              <a:rPr lang="en-US" b="1" dirty="0">
                <a:cs typeface="Times New Roman" pitchFamily="18" charset="0"/>
              </a:rPr>
              <a:t> </a:t>
            </a:r>
            <a:r>
              <a:rPr lang="en-US" b="1" dirty="0" err="1">
                <a:cs typeface="Times New Roman" pitchFamily="18" charset="0"/>
              </a:rPr>
              <a:t>phúc</a:t>
            </a:r>
            <a:r>
              <a:rPr lang="en-US" b="1" dirty="0">
                <a:cs typeface="Times New Roman" pitchFamily="18" charset="0"/>
              </a:rPr>
              <a:t> </a:t>
            </a:r>
            <a:r>
              <a:rPr lang="en-US" b="1" dirty="0" err="1">
                <a:cs typeface="Times New Roman" pitchFamily="18" charset="0"/>
              </a:rPr>
              <a:t>lâu</a:t>
            </a:r>
            <a:r>
              <a:rPr lang="en-US" b="1" dirty="0">
                <a:cs typeface="Times New Roman" pitchFamily="18" charset="0"/>
              </a:rPr>
              <a:t> </a:t>
            </a:r>
            <a:r>
              <a:rPr lang="en-US" b="1" dirty="0" err="1">
                <a:cs typeface="Times New Roman" pitchFamily="18" charset="0"/>
              </a:rPr>
              <a:t>bền</a:t>
            </a:r>
            <a:endParaRPr lang="en-US" b="1" dirty="0">
              <a:cs typeface="Times New Roman" pitchFamily="18" charset="0"/>
            </a:endParaRPr>
          </a:p>
          <a:p>
            <a:pPr eaLnBrk="0" hangingPunct="0"/>
            <a:r>
              <a:rPr lang="en-US" b="1" dirty="0">
                <a:cs typeface="Times New Roman" pitchFamily="18" charset="0"/>
              </a:rPr>
              <a:t>- </a:t>
            </a:r>
            <a:r>
              <a:rPr lang="en-US" b="1" dirty="0" err="1">
                <a:cs typeface="Times New Roman" pitchFamily="18" charset="0"/>
              </a:rPr>
              <a:t>Sự</a:t>
            </a:r>
            <a:r>
              <a:rPr lang="en-US" b="1" dirty="0">
                <a:cs typeface="Times New Roman" pitchFamily="18" charset="0"/>
              </a:rPr>
              <a:t> </a:t>
            </a:r>
            <a:r>
              <a:rPr lang="en-US" b="1" dirty="0" err="1">
                <a:cs typeface="Times New Roman" pitchFamily="18" charset="0"/>
              </a:rPr>
              <a:t>hòa</a:t>
            </a:r>
            <a:r>
              <a:rPr lang="en-US" b="1" dirty="0">
                <a:cs typeface="Times New Roman" pitchFamily="18" charset="0"/>
              </a:rPr>
              <a:t> </a:t>
            </a:r>
            <a:r>
              <a:rPr lang="en-US" b="1" dirty="0" err="1">
                <a:cs typeface="Times New Roman" pitchFamily="18" charset="0"/>
              </a:rPr>
              <a:t>hợp</a:t>
            </a:r>
            <a:r>
              <a:rPr lang="en-US" b="1" dirty="0">
                <a:cs typeface="Times New Roman" pitchFamily="18" charset="0"/>
              </a:rPr>
              <a:t> </a:t>
            </a:r>
            <a:r>
              <a:rPr lang="en-US" b="1" dirty="0" err="1">
                <a:cs typeface="Times New Roman" pitchFamily="18" charset="0"/>
              </a:rPr>
              <a:t>của</a:t>
            </a:r>
            <a:r>
              <a:rPr lang="en-US" b="1" dirty="0">
                <a:cs typeface="Times New Roman" pitchFamily="18" charset="0"/>
              </a:rPr>
              <a:t> </a:t>
            </a:r>
            <a:r>
              <a:rPr lang="en-US" b="1" dirty="0" err="1">
                <a:cs typeface="Times New Roman" pitchFamily="18" charset="0"/>
              </a:rPr>
              <a:t>triết</a:t>
            </a:r>
            <a:r>
              <a:rPr lang="en-US" b="1" dirty="0">
                <a:cs typeface="Times New Roman" pitchFamily="18" charset="0"/>
              </a:rPr>
              <a:t> </a:t>
            </a:r>
            <a:r>
              <a:rPr lang="en-US" b="1" dirty="0" err="1">
                <a:cs typeface="Times New Roman" pitchFamily="18" charset="0"/>
              </a:rPr>
              <a:t>lý</a:t>
            </a:r>
            <a:r>
              <a:rPr lang="en-US" b="1" dirty="0">
                <a:cs typeface="Times New Roman" pitchFamily="18" charset="0"/>
              </a:rPr>
              <a:t> </a:t>
            </a:r>
            <a:r>
              <a:rPr lang="en-US" b="1" dirty="0" err="1">
                <a:cs typeface="Times New Roman" pitchFamily="18" charset="0"/>
              </a:rPr>
              <a:t>âm</a:t>
            </a:r>
            <a:r>
              <a:rPr lang="en-US" b="1" dirty="0">
                <a:cs typeface="Times New Roman" pitchFamily="18" charset="0"/>
              </a:rPr>
              <a:t> </a:t>
            </a:r>
            <a:r>
              <a:rPr lang="en-US" b="1" dirty="0" err="1">
                <a:cs typeface="Times New Roman" pitchFamily="18" charset="0"/>
              </a:rPr>
              <a:t>dương</a:t>
            </a:r>
            <a:r>
              <a:rPr lang="en-US" b="1" dirty="0">
                <a:cs typeface="Times New Roman" pitchFamily="18" charset="0"/>
              </a:rPr>
              <a:t>.</a:t>
            </a:r>
          </a:p>
          <a:p>
            <a:pPr eaLnBrk="0" hangingPunct="0"/>
            <a:r>
              <a:rPr lang="en-US" b="1" dirty="0">
                <a:cs typeface="Times New Roman" pitchFamily="18" charset="0"/>
              </a:rPr>
              <a:t>-</a:t>
            </a:r>
            <a:r>
              <a:rPr lang="en-US" b="1" dirty="0" err="1">
                <a:cs typeface="Times New Roman" pitchFamily="18" charset="0"/>
              </a:rPr>
              <a:t>Cốm</a:t>
            </a:r>
            <a:r>
              <a:rPr lang="en-US" b="1" dirty="0">
                <a:cs typeface="Times New Roman" pitchFamily="18" charset="0"/>
              </a:rPr>
              <a:t> </a:t>
            </a:r>
            <a:r>
              <a:rPr lang="en-US" b="1" dirty="0" err="1">
                <a:cs typeface="Times New Roman" pitchFamily="18" charset="0"/>
              </a:rPr>
              <a:t>góp</a:t>
            </a:r>
            <a:r>
              <a:rPr lang="en-US" b="1" dirty="0">
                <a:cs typeface="Times New Roman" pitchFamily="18" charset="0"/>
              </a:rPr>
              <a:t> </a:t>
            </a:r>
            <a:r>
              <a:rPr lang="en-US" b="1" dirty="0" err="1">
                <a:cs typeface="Times New Roman" pitchFamily="18" charset="0"/>
              </a:rPr>
              <a:t>phần</a:t>
            </a:r>
            <a:r>
              <a:rPr lang="en-US" b="1" dirty="0">
                <a:cs typeface="Times New Roman" pitchFamily="18" charset="0"/>
              </a:rPr>
              <a:t> </a:t>
            </a:r>
            <a:r>
              <a:rPr lang="en-US" b="1" dirty="0" err="1">
                <a:cs typeface="Times New Roman" pitchFamily="18" charset="0"/>
              </a:rPr>
              <a:t>cho</a:t>
            </a:r>
            <a:r>
              <a:rPr lang="en-US" b="1" dirty="0">
                <a:cs typeface="Times New Roman" pitchFamily="18" charset="0"/>
              </a:rPr>
              <a:t> </a:t>
            </a:r>
            <a:r>
              <a:rPr lang="en-US" b="1" dirty="0" err="1">
                <a:cs typeface="Times New Roman" pitchFamily="18" charset="0"/>
              </a:rPr>
              <a:t>nhân</a:t>
            </a:r>
            <a:r>
              <a:rPr lang="en-US" b="1" dirty="0">
                <a:cs typeface="Times New Roman" pitchFamily="18" charset="0"/>
              </a:rPr>
              <a:t> </a:t>
            </a:r>
            <a:r>
              <a:rPr lang="en-US" b="1" dirty="0" err="1">
                <a:cs typeface="Times New Roman" pitchFamily="18" charset="0"/>
              </a:rPr>
              <a:t>duyên</a:t>
            </a:r>
            <a:r>
              <a:rPr lang="en-US" b="1" dirty="0">
                <a:cs typeface="Times New Roman" pitchFamily="18" charset="0"/>
              </a:rPr>
              <a:t> </a:t>
            </a:r>
            <a:r>
              <a:rPr lang="en-US" b="1" dirty="0" err="1">
                <a:cs typeface="Times New Roman" pitchFamily="18" charset="0"/>
              </a:rPr>
              <a:t>của</a:t>
            </a:r>
            <a:r>
              <a:rPr lang="en-US" b="1" dirty="0">
                <a:cs typeface="Times New Roman" pitchFamily="18" charset="0"/>
              </a:rPr>
              <a:t> con </a:t>
            </a:r>
            <a:r>
              <a:rPr lang="en-US" b="1" dirty="0" err="1">
                <a:cs typeface="Times New Roman" pitchFamily="18" charset="0"/>
              </a:rPr>
              <a:t>người</a:t>
            </a:r>
            <a:r>
              <a:rPr lang="en-US" b="1" dirty="0">
                <a:cs typeface="Times New Roman" pitchFamily="18" charset="0"/>
              </a:rPr>
              <a:t> </a:t>
            </a:r>
            <a:r>
              <a:rPr lang="en-US" b="1" dirty="0" err="1">
                <a:cs typeface="Times New Roman" pitchFamily="18" charset="0"/>
              </a:rPr>
              <a:t>tốt</a:t>
            </a:r>
            <a:r>
              <a:rPr lang="en-US" b="1" dirty="0">
                <a:cs typeface="Times New Roman" pitchFamily="18" charset="0"/>
              </a:rPr>
              <a:t> </a:t>
            </a:r>
            <a:r>
              <a:rPr lang="en-US" b="1" dirty="0" err="1">
                <a:cs typeface="Times New Roman" pitchFamily="18" charset="0"/>
              </a:rPr>
              <a:t>đẹp</a:t>
            </a:r>
            <a:r>
              <a:rPr lang="en-US" b="1" dirty="0">
                <a:cs typeface="Times New Roman" pitchFamily="18" charset="0"/>
              </a:rPr>
              <a:t> </a:t>
            </a:r>
            <a:r>
              <a:rPr lang="en-US" b="1" dirty="0" err="1">
                <a:cs typeface="Times New Roman" pitchFamily="18" charset="0"/>
              </a:rPr>
              <a:t>hơn</a:t>
            </a:r>
            <a:r>
              <a:rPr lang="en-US" b="1" dirty="0">
                <a:cs typeface="Times New Roman" pitchFamily="18" charset="0"/>
              </a:rPr>
              <a:t>.</a:t>
            </a:r>
            <a:endParaRPr lang="en-US" b="1" dirty="0">
              <a:latin typeface=".VnTime" pitchFamily="34" charset="0"/>
            </a:endParaRPr>
          </a:p>
        </p:txBody>
      </p:sp>
      <p:sp>
        <p:nvSpPr>
          <p:cNvPr id="111642" name="Rectangle 26"/>
          <p:cNvSpPr>
            <a:spLocks noGrp="1" noRot="1" noChangeArrowheads="1"/>
          </p:cNvSpPr>
          <p:nvPr>
            <p:ph type="body" idx="1"/>
          </p:nvPr>
        </p:nvSpPr>
        <p:spPr>
          <a:xfrm>
            <a:off x="4596423" y="1642255"/>
            <a:ext cx="4572000" cy="2895600"/>
          </a:xfrm>
          <a:noFill/>
          <a:ln/>
        </p:spPr>
        <p:txBody>
          <a:bodyPr/>
          <a:lstStyle/>
          <a:p>
            <a:pPr>
              <a:lnSpc>
                <a:spcPct val="80000"/>
              </a:lnSpc>
              <a:buFontTx/>
              <a:buNone/>
            </a:pPr>
            <a:r>
              <a:rPr lang="en-US" sz="1800" dirty="0">
                <a:solidFill>
                  <a:schemeClr val="bg2"/>
                </a:solidFill>
              </a:rPr>
              <a:t>   </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Thật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chúng</a:t>
            </a:r>
            <a:r>
              <a:rPr lang="en-US" sz="2400" dirty="0">
                <a:latin typeface="Times New Roman" pitchFamily="18" charset="0"/>
                <a:cs typeface="Times New Roman" pitchFamily="18" charset="0"/>
              </a:rPr>
              <a:t> ta </a:t>
            </a:r>
            <a:r>
              <a:rPr lang="en-US" sz="2400" dirty="0" err="1">
                <a:latin typeface="Times New Roman" pitchFamily="18" charset="0"/>
                <a:cs typeface="Times New Roman" pitchFamily="18" charset="0"/>
              </a:rPr>
              <a:t>thấy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mìnhdần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thay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kệch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ngoài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giàu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thưởng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nhũn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nhặn</a:t>
            </a:r>
            <a:r>
              <a:rPr lang="en-US" sz="2400" dirty="0">
                <a:latin typeface=".VnTime" pitchFamily="34" charset="0"/>
              </a:rPr>
              <a:t>)</a:t>
            </a:r>
          </a:p>
        </p:txBody>
      </p:sp>
      <p:sp>
        <p:nvSpPr>
          <p:cNvPr id="111643" name="Text Box 27"/>
          <p:cNvSpPr txBox="1">
            <a:spLocks noChangeArrowheads="1"/>
          </p:cNvSpPr>
          <p:nvPr/>
        </p:nvSpPr>
        <p:spPr bwMode="auto">
          <a:xfrm>
            <a:off x="165100" y="2743200"/>
            <a:ext cx="4572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dirty="0">
                <a:latin typeface=".VnTime" pitchFamily="34" charset="0"/>
              </a:rPr>
              <a:t>-</a:t>
            </a:r>
            <a:r>
              <a:rPr lang="en-US" sz="2800" b="1" dirty="0" err="1">
                <a:cs typeface="Times New Roman" pitchFamily="18" charset="0"/>
              </a:rPr>
              <a:t>Cốm</a:t>
            </a:r>
            <a:r>
              <a:rPr lang="en-US" sz="2800" b="1" dirty="0">
                <a:cs typeface="Times New Roman" pitchFamily="18" charset="0"/>
              </a:rPr>
              <a:t> </a:t>
            </a:r>
            <a:r>
              <a:rPr lang="en-US" sz="2800" b="1" dirty="0" err="1">
                <a:cs typeface="Times New Roman" pitchFamily="18" charset="0"/>
              </a:rPr>
              <a:t>là</a:t>
            </a:r>
            <a:r>
              <a:rPr lang="en-US" sz="2800" b="1" dirty="0">
                <a:cs typeface="Times New Roman" pitchFamily="18" charset="0"/>
              </a:rPr>
              <a:t> </a:t>
            </a:r>
            <a:r>
              <a:rPr lang="en-US" sz="2800" b="1" dirty="0" err="1">
                <a:cs typeface="Times New Roman" pitchFamily="18" charset="0"/>
              </a:rPr>
              <a:t>thức</a:t>
            </a:r>
            <a:r>
              <a:rPr lang="en-US" sz="2800" b="1" dirty="0">
                <a:cs typeface="Times New Roman" pitchFamily="18" charset="0"/>
              </a:rPr>
              <a:t> </a:t>
            </a:r>
            <a:r>
              <a:rPr lang="en-US" sz="2800" b="1" dirty="0" err="1">
                <a:cs typeface="Times New Roman" pitchFamily="18" charset="0"/>
              </a:rPr>
              <a:t>quà</a:t>
            </a:r>
            <a:r>
              <a:rPr lang="en-US" sz="2800" b="1" dirty="0">
                <a:cs typeface="Times New Roman" pitchFamily="18" charset="0"/>
              </a:rPr>
              <a:t> </a:t>
            </a:r>
            <a:r>
              <a:rPr lang="en-US" sz="2800" b="1" dirty="0" err="1">
                <a:cs typeface="Times New Roman" pitchFamily="18" charset="0"/>
              </a:rPr>
              <a:t>thiêng</a:t>
            </a:r>
            <a:r>
              <a:rPr lang="en-US" sz="2800" b="1" dirty="0">
                <a:cs typeface="Times New Roman" pitchFamily="18" charset="0"/>
              </a:rPr>
              <a:t> </a:t>
            </a:r>
            <a:r>
              <a:rPr lang="en-US" sz="2800" b="1" dirty="0" err="1">
                <a:cs typeface="Times New Roman" pitchFamily="18" charset="0"/>
              </a:rPr>
              <a:t>liêng</a:t>
            </a:r>
            <a:r>
              <a:rPr lang="en-US" sz="2800" b="1" dirty="0">
                <a:latin typeface=".VnTime" pitchFamily="34" charset="0"/>
              </a:rPr>
              <a:t>, </a:t>
            </a:r>
            <a:r>
              <a:rPr lang="en-US" sz="2800" b="1" dirty="0" err="1">
                <a:cs typeface="Times New Roman" pitchFamily="18" charset="0"/>
              </a:rPr>
              <a:t>kết</a:t>
            </a:r>
            <a:r>
              <a:rPr lang="en-US" sz="2800" b="1" dirty="0">
                <a:cs typeface="Times New Roman" pitchFamily="18" charset="0"/>
              </a:rPr>
              <a:t> </a:t>
            </a:r>
            <a:r>
              <a:rPr lang="en-US" sz="2800" b="1" dirty="0" err="1">
                <a:cs typeface="Times New Roman" pitchFamily="18" charset="0"/>
              </a:rPr>
              <a:t>tinh</a:t>
            </a:r>
            <a:r>
              <a:rPr lang="en-US" sz="2800" b="1" dirty="0">
                <a:cs typeface="Times New Roman" pitchFamily="18" charset="0"/>
              </a:rPr>
              <a:t> </a:t>
            </a:r>
            <a:r>
              <a:rPr lang="en-US" sz="2800" b="1" dirty="0" err="1">
                <a:cs typeface="Times New Roman" pitchFamily="18" charset="0"/>
              </a:rPr>
              <a:t>hương</a:t>
            </a:r>
            <a:r>
              <a:rPr lang="en-US" sz="2800" b="1" dirty="0">
                <a:cs typeface="Times New Roman" pitchFamily="18" charset="0"/>
              </a:rPr>
              <a:t> </a:t>
            </a:r>
            <a:r>
              <a:rPr lang="en-US" sz="2800" b="1" dirty="0" err="1">
                <a:cs typeface="Times New Roman" pitchFamily="18" charset="0"/>
              </a:rPr>
              <a:t>vị</a:t>
            </a:r>
            <a:r>
              <a:rPr lang="en-US" sz="2800" b="1" dirty="0">
                <a:cs typeface="Times New Roman" pitchFamily="18" charset="0"/>
              </a:rPr>
              <a:t> </a:t>
            </a:r>
            <a:r>
              <a:rPr lang="en-US" sz="2800" b="1" dirty="0" err="1">
                <a:cs typeface="Times New Roman" pitchFamily="18" charset="0"/>
              </a:rPr>
              <a:t>thanh</a:t>
            </a:r>
            <a:r>
              <a:rPr lang="en-US" sz="2800" b="1" dirty="0">
                <a:cs typeface="Times New Roman" pitchFamily="18" charset="0"/>
              </a:rPr>
              <a:t> </a:t>
            </a:r>
            <a:r>
              <a:rPr lang="en-US" sz="2800" b="1" dirty="0" err="1">
                <a:cs typeface="Times New Roman" pitchFamily="18" charset="0"/>
              </a:rPr>
              <a:t>khiết</a:t>
            </a:r>
            <a:r>
              <a:rPr lang="en-US" sz="2800" b="1" dirty="0">
                <a:cs typeface="Times New Roman" pitchFamily="18" charset="0"/>
              </a:rPr>
              <a:t> </a:t>
            </a:r>
            <a:r>
              <a:rPr lang="en-US" sz="2800" b="1" dirty="0" err="1">
                <a:cs typeface="Times New Roman" pitchFamily="18" charset="0"/>
              </a:rPr>
              <a:t>của</a:t>
            </a:r>
            <a:r>
              <a:rPr lang="en-US" sz="2800" b="1" dirty="0">
                <a:cs typeface="Times New Roman" pitchFamily="18" charset="0"/>
              </a:rPr>
              <a:t> </a:t>
            </a:r>
            <a:r>
              <a:rPr lang="en-US" sz="2800" b="1" dirty="0" err="1">
                <a:cs typeface="Times New Roman" pitchFamily="18" charset="0"/>
              </a:rPr>
              <a:t>đồng</a:t>
            </a:r>
            <a:r>
              <a:rPr lang="en-US" sz="2800" b="1" dirty="0">
                <a:cs typeface="Times New Roman" pitchFamily="18" charset="0"/>
              </a:rPr>
              <a:t> </a:t>
            </a:r>
            <a:r>
              <a:rPr lang="en-US" sz="2800" b="1" dirty="0" err="1">
                <a:cs typeface="Times New Roman" pitchFamily="18" charset="0"/>
              </a:rPr>
              <a:t>quê</a:t>
            </a:r>
            <a:r>
              <a:rPr lang="en-US" sz="2800" b="1" dirty="0">
                <a:latin typeface=".VnTime" pitchFamily="34" charset="0"/>
              </a:rPr>
              <a:t>.</a:t>
            </a:r>
          </a:p>
        </p:txBody>
      </p:sp>
      <p:sp>
        <p:nvSpPr>
          <p:cNvPr id="111644" name="Text Box 28"/>
          <p:cNvSpPr txBox="1">
            <a:spLocks noChangeArrowheads="1"/>
          </p:cNvSpPr>
          <p:nvPr/>
        </p:nvSpPr>
        <p:spPr bwMode="auto">
          <a:xfrm>
            <a:off x="81329" y="4114800"/>
            <a:ext cx="44196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1" dirty="0">
                <a:latin typeface=".VnTime" pitchFamily="34" charset="0"/>
              </a:rPr>
              <a:t>-</a:t>
            </a:r>
            <a:r>
              <a:rPr lang="en-US" sz="2800" b="1" dirty="0" err="1">
                <a:cs typeface="Times New Roman" pitchFamily="18" charset="0"/>
              </a:rPr>
              <a:t>Cốm</a:t>
            </a:r>
            <a:r>
              <a:rPr lang="en-US" sz="2800" b="1" dirty="0">
                <a:cs typeface="Times New Roman" pitchFamily="18" charset="0"/>
              </a:rPr>
              <a:t> </a:t>
            </a:r>
            <a:r>
              <a:rPr lang="en-US" sz="2800" b="1" dirty="0" err="1">
                <a:cs typeface="Times New Roman" pitchFamily="18" charset="0"/>
              </a:rPr>
              <a:t>làm</a:t>
            </a:r>
            <a:r>
              <a:rPr lang="en-US" sz="2800" b="1" dirty="0">
                <a:cs typeface="Times New Roman" pitchFamily="18" charset="0"/>
              </a:rPr>
              <a:t> </a:t>
            </a:r>
            <a:r>
              <a:rPr lang="en-US" sz="2800" b="1" dirty="0" err="1">
                <a:cs typeface="Times New Roman" pitchFamily="18" charset="0"/>
              </a:rPr>
              <a:t>quà</a:t>
            </a:r>
            <a:r>
              <a:rPr lang="en-US" sz="2800" b="1" dirty="0">
                <a:cs typeface="Times New Roman" pitchFamily="18" charset="0"/>
              </a:rPr>
              <a:t> </a:t>
            </a:r>
            <a:r>
              <a:rPr lang="en-US" sz="2800" b="1" dirty="0" err="1">
                <a:cs typeface="Times New Roman" pitchFamily="18" charset="0"/>
              </a:rPr>
              <a:t>sêu</a:t>
            </a:r>
            <a:r>
              <a:rPr lang="en-US" sz="2800" b="1" dirty="0">
                <a:cs typeface="Times New Roman" pitchFamily="18" charset="0"/>
              </a:rPr>
              <a:t> </a:t>
            </a:r>
            <a:r>
              <a:rPr lang="en-US" sz="2800" b="1" dirty="0" err="1">
                <a:cs typeface="Times New Roman" pitchFamily="18" charset="0"/>
              </a:rPr>
              <a:t>tết</a:t>
            </a:r>
            <a:r>
              <a:rPr lang="en-US" sz="2800" b="1" dirty="0">
                <a:cs typeface="Times New Roman" pitchFamily="18" charset="0"/>
              </a:rPr>
              <a:t>, </a:t>
            </a:r>
            <a:r>
              <a:rPr lang="en-US" sz="2800" b="1" dirty="0" err="1">
                <a:cs typeface="Times New Roman" pitchFamily="18" charset="0"/>
              </a:rPr>
              <a:t>góp</a:t>
            </a:r>
            <a:r>
              <a:rPr lang="en-US" sz="2800" b="1" dirty="0">
                <a:cs typeface="Times New Roman" pitchFamily="18" charset="0"/>
              </a:rPr>
              <a:t> </a:t>
            </a:r>
            <a:r>
              <a:rPr lang="en-US" sz="2800" b="1" dirty="0" err="1">
                <a:cs typeface="Times New Roman" pitchFamily="18" charset="0"/>
              </a:rPr>
              <a:t>phần</a:t>
            </a:r>
            <a:r>
              <a:rPr lang="en-US" sz="2800" b="1" dirty="0">
                <a:cs typeface="Times New Roman" pitchFamily="18" charset="0"/>
              </a:rPr>
              <a:t> </a:t>
            </a:r>
            <a:r>
              <a:rPr lang="en-US" sz="2800" b="1" dirty="0" err="1">
                <a:cs typeface="Times New Roman" pitchFamily="18" charset="0"/>
              </a:rPr>
              <a:t>trong</a:t>
            </a:r>
            <a:r>
              <a:rPr lang="en-US" sz="2800" b="1" dirty="0">
                <a:cs typeface="Times New Roman" pitchFamily="18" charset="0"/>
              </a:rPr>
              <a:t> </a:t>
            </a:r>
            <a:r>
              <a:rPr lang="en-US" sz="2800" b="1" dirty="0" err="1">
                <a:cs typeface="Times New Roman" pitchFamily="18" charset="0"/>
              </a:rPr>
              <a:t>hạnh</a:t>
            </a:r>
            <a:r>
              <a:rPr lang="en-US" sz="2800" b="1" dirty="0">
                <a:cs typeface="Times New Roman" pitchFamily="18" charset="0"/>
              </a:rPr>
              <a:t> </a:t>
            </a:r>
            <a:r>
              <a:rPr lang="en-US" sz="2800" b="1" dirty="0" err="1">
                <a:cs typeface="Times New Roman" pitchFamily="18" charset="0"/>
              </a:rPr>
              <a:t>phúc</a:t>
            </a:r>
            <a:r>
              <a:rPr lang="en-US" sz="2800" b="1" dirty="0">
                <a:cs typeface="Times New Roman" pitchFamily="18" charset="0"/>
              </a:rPr>
              <a:t> </a:t>
            </a:r>
            <a:r>
              <a:rPr lang="en-US" sz="2800" b="1" dirty="0" err="1">
                <a:cs typeface="Times New Roman" pitchFamily="18" charset="0"/>
              </a:rPr>
              <a:t>lứa</a:t>
            </a:r>
            <a:r>
              <a:rPr lang="en-US" sz="2800" b="1" dirty="0">
                <a:cs typeface="Times New Roman" pitchFamily="18" charset="0"/>
              </a:rPr>
              <a:t> </a:t>
            </a:r>
            <a:r>
              <a:rPr lang="en-US" sz="2800" b="1" dirty="0" err="1">
                <a:cs typeface="Times New Roman" pitchFamily="18" charset="0"/>
              </a:rPr>
              <a:t>đôi</a:t>
            </a:r>
            <a:r>
              <a:rPr lang="en-US" sz="2800" b="1" dirty="0">
                <a:cs typeface="Times New Roman" pitchFamily="18" charset="0"/>
              </a:rPr>
              <a:t> </a:t>
            </a:r>
            <a:r>
              <a:rPr lang="en-US" sz="2800" b="1" dirty="0" err="1">
                <a:cs typeface="Times New Roman" pitchFamily="18" charset="0"/>
              </a:rPr>
              <a:t>của</a:t>
            </a:r>
            <a:r>
              <a:rPr lang="en-US" sz="2800" b="1" dirty="0">
                <a:cs typeface="Times New Roman" pitchFamily="18" charset="0"/>
              </a:rPr>
              <a:t> con </a:t>
            </a:r>
            <a:r>
              <a:rPr lang="en-US" sz="2800" b="1" dirty="0" err="1">
                <a:cs typeface="Times New Roman" pitchFamily="18" charset="0"/>
              </a:rPr>
              <a:t>người</a:t>
            </a:r>
            <a:r>
              <a:rPr lang="en-US" sz="2800" b="1" dirty="0">
                <a:cs typeface="Times New Roman" pitchFamily="18" charset="0"/>
              </a:rPr>
              <a:t>.</a:t>
            </a:r>
          </a:p>
        </p:txBody>
      </p:sp>
      <p:sp>
        <p:nvSpPr>
          <p:cNvPr id="111645" name="Text Box 29"/>
          <p:cNvSpPr txBox="1">
            <a:spLocks noChangeArrowheads="1"/>
          </p:cNvSpPr>
          <p:nvPr/>
        </p:nvSpPr>
        <p:spPr bwMode="auto">
          <a:xfrm>
            <a:off x="18836" y="5486400"/>
            <a:ext cx="451726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2800" b="1" dirty="0">
                <a:latin typeface=".VnTime" pitchFamily="34" charset="0"/>
              </a:rPr>
              <a:t>-</a:t>
            </a:r>
            <a:r>
              <a:rPr lang="en-US" sz="2800" b="1" dirty="0" err="1">
                <a:cs typeface="Times New Roman" pitchFamily="18" charset="0"/>
              </a:rPr>
              <a:t>Hai</a:t>
            </a:r>
            <a:r>
              <a:rPr lang="en-US" sz="2800" b="1" dirty="0">
                <a:cs typeface="Times New Roman" pitchFamily="18" charset="0"/>
              </a:rPr>
              <a:t> </a:t>
            </a:r>
            <a:r>
              <a:rPr lang="en-US" sz="2800" b="1" dirty="0" err="1">
                <a:cs typeface="Times New Roman" pitchFamily="18" charset="0"/>
              </a:rPr>
              <a:t>giá</a:t>
            </a:r>
            <a:r>
              <a:rPr lang="en-US" sz="2800" b="1" dirty="0">
                <a:cs typeface="Times New Roman" pitchFamily="18" charset="0"/>
              </a:rPr>
              <a:t> </a:t>
            </a:r>
            <a:r>
              <a:rPr lang="en-US" sz="2800" b="1" dirty="0" err="1">
                <a:cs typeface="Times New Roman" pitchFamily="18" charset="0"/>
              </a:rPr>
              <a:t>trị</a:t>
            </a:r>
            <a:r>
              <a:rPr lang="en-US" sz="2800" b="1" dirty="0">
                <a:cs typeface="Times New Roman" pitchFamily="18" charset="0"/>
              </a:rPr>
              <a:t>: </a:t>
            </a:r>
            <a:r>
              <a:rPr lang="en-US" sz="2800" b="1" dirty="0" err="1">
                <a:cs typeface="Times New Roman" pitchFamily="18" charset="0"/>
              </a:rPr>
              <a:t>Vật</a:t>
            </a:r>
            <a:r>
              <a:rPr lang="en-US" sz="2800" b="1" dirty="0">
                <a:cs typeface="Times New Roman" pitchFamily="18" charset="0"/>
              </a:rPr>
              <a:t> </a:t>
            </a:r>
            <a:r>
              <a:rPr lang="en-US" sz="2800" b="1" dirty="0" err="1">
                <a:cs typeface="Times New Roman" pitchFamily="18" charset="0"/>
              </a:rPr>
              <a:t>chất</a:t>
            </a:r>
            <a:r>
              <a:rPr lang="en-US" sz="2800" b="1" dirty="0">
                <a:cs typeface="Times New Roman" pitchFamily="18" charset="0"/>
              </a:rPr>
              <a:t> – </a:t>
            </a:r>
            <a:r>
              <a:rPr lang="en-US" sz="2800" b="1" dirty="0" err="1">
                <a:cs typeface="Times New Roman" pitchFamily="18" charset="0"/>
              </a:rPr>
              <a:t>văn</a:t>
            </a:r>
            <a:r>
              <a:rPr lang="en-US" sz="2800" b="1" dirty="0">
                <a:cs typeface="Times New Roman" pitchFamily="18" charset="0"/>
              </a:rPr>
              <a:t> </a:t>
            </a:r>
            <a:r>
              <a:rPr lang="en-US" sz="2800" b="1" dirty="0" err="1">
                <a:cs typeface="Times New Roman" pitchFamily="18" charset="0"/>
              </a:rPr>
              <a:t>hóa</a:t>
            </a:r>
            <a:r>
              <a:rPr lang="en-US" sz="2800" b="1" dirty="0">
                <a:cs typeface="Times New Roman" pitchFamily="18" charset="0"/>
              </a:rPr>
              <a:t> </a:t>
            </a:r>
            <a:r>
              <a:rPr lang="en-US" sz="2800" b="1" dirty="0" err="1">
                <a:cs typeface="Times New Roman" pitchFamily="18" charset="0"/>
              </a:rPr>
              <a:t>tinh</a:t>
            </a:r>
            <a:r>
              <a:rPr lang="en-US" sz="2800" b="1" dirty="0">
                <a:cs typeface="Times New Roman" pitchFamily="18" charset="0"/>
              </a:rPr>
              <a:t> </a:t>
            </a:r>
            <a:r>
              <a:rPr lang="en-US" sz="2800" b="1" dirty="0" err="1">
                <a:cs typeface="Times New Roman" pitchFamily="18" charset="0"/>
              </a:rPr>
              <a:t>thần</a:t>
            </a:r>
            <a:r>
              <a:rPr lang="en-US" sz="2800" b="1" dirty="0">
                <a:cs typeface="Times New Roman" pitchFamily="18" charset="0"/>
              </a:rPr>
              <a:t> ( </a:t>
            </a:r>
            <a:r>
              <a:rPr lang="en-US" sz="2800" b="1" dirty="0" err="1">
                <a:cs typeface="Times New Roman" pitchFamily="18" charset="0"/>
              </a:rPr>
              <a:t>nét</a:t>
            </a:r>
            <a:r>
              <a:rPr lang="en-US" sz="2800" b="1" dirty="0">
                <a:cs typeface="Times New Roman" pitchFamily="18" charset="0"/>
              </a:rPr>
              <a:t> </a:t>
            </a:r>
            <a:r>
              <a:rPr lang="en-US" sz="2800" b="1" dirty="0" err="1">
                <a:cs typeface="Times New Roman" pitchFamily="18" charset="0"/>
              </a:rPr>
              <a:t>đẹp</a:t>
            </a:r>
            <a:r>
              <a:rPr lang="en-US" sz="2800" b="1" dirty="0">
                <a:cs typeface="Times New Roman" pitchFamily="18" charset="0"/>
              </a:rPr>
              <a:t> </a:t>
            </a:r>
            <a:r>
              <a:rPr lang="en-US" sz="2800" b="1" dirty="0" err="1">
                <a:cs typeface="Times New Roman" pitchFamily="18" charset="0"/>
              </a:rPr>
              <a:t>của</a:t>
            </a:r>
            <a:r>
              <a:rPr lang="en-US" sz="2800" b="1" dirty="0">
                <a:cs typeface="Times New Roman" pitchFamily="18" charset="0"/>
              </a:rPr>
              <a:t> </a:t>
            </a:r>
            <a:r>
              <a:rPr lang="en-US" sz="2800" b="1" dirty="0" err="1">
                <a:cs typeface="Times New Roman" pitchFamily="18" charset="0"/>
              </a:rPr>
              <a:t>văn</a:t>
            </a:r>
            <a:r>
              <a:rPr lang="en-US" sz="2800" b="1" dirty="0">
                <a:cs typeface="Times New Roman" pitchFamily="18" charset="0"/>
              </a:rPr>
              <a:t> </a:t>
            </a:r>
            <a:r>
              <a:rPr lang="en-US" sz="2800" b="1" dirty="0" err="1">
                <a:cs typeface="Times New Roman" pitchFamily="18" charset="0"/>
              </a:rPr>
              <a:t>hóa</a:t>
            </a:r>
            <a:r>
              <a:rPr lang="en-US" sz="2800" b="1" dirty="0">
                <a:cs typeface="Times New Roman" pitchFamily="18" charset="0"/>
              </a:rPr>
              <a:t> </a:t>
            </a:r>
            <a:r>
              <a:rPr lang="en-US" sz="2800" b="1" dirty="0" err="1">
                <a:cs typeface="Times New Roman" pitchFamily="18" charset="0"/>
              </a:rPr>
              <a:t>dân</a:t>
            </a:r>
            <a:r>
              <a:rPr lang="en-US" sz="2800" b="1" dirty="0">
                <a:cs typeface="Times New Roman" pitchFamily="18" charset="0"/>
              </a:rPr>
              <a:t> </a:t>
            </a:r>
            <a:r>
              <a:rPr lang="en-US" sz="2800" b="1" dirty="0" err="1">
                <a:cs typeface="Times New Roman" pitchFamily="18" charset="0"/>
              </a:rPr>
              <a:t>tộc</a:t>
            </a:r>
            <a:r>
              <a:rPr lang="en-US" sz="2800" b="1" dirty="0">
                <a:cs typeface="Times New Roman" pitchFamily="18" charset="0"/>
              </a:rPr>
              <a:t>).</a:t>
            </a:r>
            <a:endParaRPr lang="en-US" sz="2800" b="1" dirty="0">
              <a:latin typeface=".VnTime" pitchFamily="34" charset="0"/>
            </a:endParaRPr>
          </a:p>
        </p:txBody>
      </p:sp>
      <p:pic>
        <p:nvPicPr>
          <p:cNvPr id="111646" name="Picture 30" descr="com hong cop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486" y="4313238"/>
            <a:ext cx="3581400" cy="2316162"/>
          </a:xfrm>
          <a:prstGeom prst="rect">
            <a:avLst/>
          </a:prstGeom>
          <a:noFill/>
          <a:extLst>
            <a:ext uri="{909E8E84-426E-40DD-AFC4-6F175D3DCCD1}">
              <a14:hiddenFill xmlns:a14="http://schemas.microsoft.com/office/drawing/2010/main">
                <a:solidFill>
                  <a:srgbClr val="FFFFFF"/>
                </a:solidFill>
              </a14:hiddenFill>
            </a:ext>
          </a:extLst>
        </p:spPr>
      </p:pic>
      <p:sp>
        <p:nvSpPr>
          <p:cNvPr id="111647" name="Text Box 31"/>
          <p:cNvSpPr txBox="1">
            <a:spLocks noChangeArrowheads="1"/>
          </p:cNvSpPr>
          <p:nvPr/>
        </p:nvSpPr>
        <p:spPr bwMode="auto">
          <a:xfrm>
            <a:off x="3516924" y="1213425"/>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dirty="0">
                <a:solidFill>
                  <a:srgbClr val="CC3300"/>
                </a:solidFill>
                <a:sym typeface="Wingdings" pitchFamily="2" charset="2"/>
              </a:rPr>
              <a:t></a:t>
            </a:r>
          </a:p>
        </p:txBody>
      </p:sp>
      <p:sp>
        <p:nvSpPr>
          <p:cNvPr id="31" name="Rectangle 6"/>
          <p:cNvSpPr>
            <a:spLocks noChangeArrowheads="1"/>
          </p:cNvSpPr>
          <p:nvPr/>
        </p:nvSpPr>
        <p:spPr bwMode="auto">
          <a:xfrm>
            <a:off x="57883" y="792163"/>
            <a:ext cx="45492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800" b="1" dirty="0">
                <a:solidFill>
                  <a:srgbClr val="FF0000"/>
                </a:solidFill>
                <a:cs typeface="Times New Roman" pitchFamily="18" charset="0"/>
              </a:rPr>
              <a:t>I. </a:t>
            </a:r>
            <a:r>
              <a:rPr lang="en-US" sz="2800" b="1" dirty="0" err="1">
                <a:solidFill>
                  <a:srgbClr val="FF0000"/>
                </a:solidFill>
                <a:cs typeface="Times New Roman" pitchFamily="18" charset="0"/>
              </a:rPr>
              <a:t>Đọc</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Tìm</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hiểu</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chú</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thích</a:t>
            </a:r>
            <a:endParaRPr lang="en-US" sz="2000" b="1" u="sng" dirty="0">
              <a:solidFill>
                <a:srgbClr val="FF0000"/>
              </a:solidFill>
              <a:cs typeface="Times New Roman" pitchFamily="18" charset="0"/>
            </a:endParaRPr>
          </a:p>
        </p:txBody>
      </p:sp>
      <p:sp>
        <p:nvSpPr>
          <p:cNvPr id="32" name="Rectangle 8"/>
          <p:cNvSpPr txBox="1">
            <a:spLocks noChangeArrowheads="1"/>
          </p:cNvSpPr>
          <p:nvPr/>
        </p:nvSpPr>
        <p:spPr bwMode="auto">
          <a:xfrm>
            <a:off x="12700" y="1109298"/>
            <a:ext cx="360045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dirty="0">
                <a:solidFill>
                  <a:srgbClr val="FF0000"/>
                </a:solidFill>
                <a:latin typeface=".VnTimeH" pitchFamily="34" charset="0"/>
              </a:rPr>
              <a:t>II. </a:t>
            </a:r>
            <a:r>
              <a:rPr lang="en-US" sz="2800" b="1" dirty="0" err="1">
                <a:solidFill>
                  <a:srgbClr val="FF0000"/>
                </a:solidFill>
                <a:latin typeface="Times New Roman" pitchFamily="18" charset="0"/>
              </a:rPr>
              <a:t>Tìm</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hiểu</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văn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bản</a:t>
            </a:r>
            <a:endParaRPr lang="en-US" sz="2800" b="1" dirty="0">
              <a:solidFill>
                <a:srgbClr val="FF0000"/>
              </a:solidFill>
              <a:latin typeface="Times New Roman" pitchFamily="18" charset="0"/>
            </a:endParaRPr>
          </a:p>
        </p:txBody>
      </p:sp>
      <p:sp>
        <p:nvSpPr>
          <p:cNvPr id="33" name="Text Box 12"/>
          <p:cNvSpPr txBox="1">
            <a:spLocks noChangeArrowheads="1"/>
          </p:cNvSpPr>
          <p:nvPr/>
        </p:nvSpPr>
        <p:spPr bwMode="auto">
          <a:xfrm>
            <a:off x="381000" y="1610187"/>
            <a:ext cx="36471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dirty="0">
                <a:solidFill>
                  <a:srgbClr val="0000FF"/>
                </a:solidFill>
                <a:latin typeface=".VnTime" pitchFamily="34" charset="0"/>
              </a:rPr>
              <a:t>1. </a:t>
            </a:r>
            <a:r>
              <a:rPr lang="en-US" sz="2800" b="1" dirty="0" err="1">
                <a:solidFill>
                  <a:srgbClr val="0000FF"/>
                </a:solidFill>
                <a:cs typeface="Times New Roman" pitchFamily="18" charset="0"/>
              </a:rPr>
              <a:t>Nguồn</a:t>
            </a:r>
            <a:r>
              <a:rPr lang="en-US" sz="2800" b="1" dirty="0">
                <a:solidFill>
                  <a:srgbClr val="0000FF"/>
                </a:solidFill>
                <a:cs typeface="Times New Roman" pitchFamily="18" charset="0"/>
              </a:rPr>
              <a:t> </a:t>
            </a:r>
            <a:r>
              <a:rPr lang="en-US" sz="2800" b="1" dirty="0" err="1">
                <a:solidFill>
                  <a:srgbClr val="0000FF"/>
                </a:solidFill>
                <a:cs typeface="Times New Roman" pitchFamily="18" charset="0"/>
              </a:rPr>
              <a:t>gốc</a:t>
            </a:r>
            <a:r>
              <a:rPr lang="en-US" sz="2800" b="1" dirty="0">
                <a:solidFill>
                  <a:srgbClr val="0000FF"/>
                </a:solidFill>
                <a:cs typeface="Times New Roman" pitchFamily="18" charset="0"/>
              </a:rPr>
              <a:t> </a:t>
            </a:r>
            <a:r>
              <a:rPr lang="en-US" sz="2800" b="1" dirty="0" err="1">
                <a:solidFill>
                  <a:srgbClr val="0000FF"/>
                </a:solidFill>
                <a:cs typeface="Times New Roman" pitchFamily="18" charset="0"/>
              </a:rPr>
              <a:t>của</a:t>
            </a:r>
            <a:r>
              <a:rPr lang="en-US" sz="2800" b="1" dirty="0">
                <a:solidFill>
                  <a:srgbClr val="0000FF"/>
                </a:solidFill>
                <a:cs typeface="Times New Roman" pitchFamily="18" charset="0"/>
              </a:rPr>
              <a:t> </a:t>
            </a:r>
            <a:r>
              <a:rPr lang="en-US" sz="2800" b="1" dirty="0" err="1">
                <a:solidFill>
                  <a:srgbClr val="0000FF"/>
                </a:solidFill>
                <a:cs typeface="Times New Roman" pitchFamily="18" charset="0"/>
              </a:rPr>
              <a:t>cốm</a:t>
            </a:r>
            <a:r>
              <a:rPr lang="en-US" sz="2800" b="1" dirty="0">
                <a:solidFill>
                  <a:srgbClr val="0000FF"/>
                </a:solidFill>
                <a:latin typeface=".VnTime" pitchFamily="34" charset="0"/>
              </a:rPr>
              <a:t>:</a:t>
            </a:r>
          </a:p>
        </p:txBody>
      </p:sp>
      <p:sp>
        <p:nvSpPr>
          <p:cNvPr id="28" name="AutoShape 38"/>
          <p:cNvSpPr>
            <a:spLocks noChangeArrowheads="1"/>
          </p:cNvSpPr>
          <p:nvPr/>
        </p:nvSpPr>
        <p:spPr bwMode="auto">
          <a:xfrm>
            <a:off x="0" y="0"/>
            <a:ext cx="9144000" cy="1066800"/>
          </a:xfrm>
          <a:prstGeom prst="roundRect">
            <a:avLst>
              <a:gd name="adj" fmla="val 50000"/>
            </a:avLst>
          </a:prstGeom>
          <a:gradFill rotWithShape="1">
            <a:gsLst>
              <a:gs pos="0">
                <a:srgbClr val="FFFF00">
                  <a:alpha val="75999"/>
                </a:srgbClr>
              </a:gs>
              <a:gs pos="100000">
                <a:srgbClr val="D52BC9">
                  <a:alpha val="60001"/>
                </a:srgbClr>
              </a:gs>
            </a:gsLst>
            <a:path path="shape">
              <a:fillToRect l="50000" t="50000" r="50000" b="50000"/>
            </a:path>
          </a:gradFill>
          <a:ln w="38100" cmpd="dbl">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800" b="1" dirty="0">
              <a:solidFill>
                <a:srgbClr val="009900"/>
              </a:solidFill>
              <a:latin typeface=".VnTime" pitchFamily="34" charset="0"/>
            </a:endParaRPr>
          </a:p>
          <a:p>
            <a:pPr algn="ctr"/>
            <a:r>
              <a:rPr lang="en-US" sz="2800" b="1" dirty="0">
                <a:solidFill>
                  <a:srgbClr val="009900"/>
                </a:solidFill>
              </a:rPr>
              <a:t>MỘT THỨ QUÀ CỦA LÚA NON: CỐM</a:t>
            </a:r>
          </a:p>
          <a:p>
            <a:pPr algn="ctr"/>
            <a:r>
              <a:rPr lang="en-US" sz="2800" b="1" i="1" dirty="0">
                <a:latin typeface=".VnTime" pitchFamily="34" charset="0"/>
              </a:rPr>
              <a:t>                                                -Th¹ch Lam-</a:t>
            </a:r>
          </a:p>
          <a:p>
            <a:pPr algn="ctr"/>
            <a:r>
              <a:rPr lang="en-US" sz="2800" dirty="0">
                <a:solidFill>
                  <a:srgbClr val="009900"/>
                </a:solidFill>
                <a:latin typeface=".VnTime" pitchFamily="34" charset="0"/>
              </a:rPr>
              <a:t>                </a:t>
            </a:r>
            <a:r>
              <a:rPr lang="en-US" sz="2800" dirty="0" smtClean="0">
                <a:solidFill>
                  <a:srgbClr val="009900"/>
                </a:solidFill>
                <a:latin typeface=".VnTime" pitchFamily="34" charset="0"/>
              </a:rPr>
              <a:t>                                                                                       </a:t>
            </a:r>
            <a:endParaRPr lang="en-US" sz="2800" dirty="0">
              <a:solidFill>
                <a:srgbClr val="009900"/>
              </a:solidFill>
              <a:latin typeface=".VnTime" pitchFamily="34" charset="0"/>
            </a:endParaRPr>
          </a:p>
        </p:txBody>
      </p:sp>
    </p:spTree>
    <p:extLst>
      <p:ext uri="{BB962C8B-B14F-4D97-AF65-F5344CB8AC3E}">
        <p14:creationId xmlns:p14="http://schemas.microsoft.com/office/powerpoint/2010/main" val="40320592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11623"/>
                                        </p:tgtEl>
                                        <p:attrNameLst>
                                          <p:attrName>style.visibility</p:attrName>
                                        </p:attrNameLst>
                                      </p:cBhvr>
                                      <p:to>
                                        <p:strVal val="visible"/>
                                      </p:to>
                                    </p:set>
                                    <p:animEffect transition="in" filter="fade">
                                      <p:cBhvr>
                                        <p:cTn id="7" dur="1000"/>
                                        <p:tgtEl>
                                          <p:spTgt spid="111623"/>
                                        </p:tgtEl>
                                      </p:cBhvr>
                                    </p:animEffect>
                                    <p:anim calcmode="lin" valueType="num">
                                      <p:cBhvr>
                                        <p:cTn id="8" dur="1000" fill="hold"/>
                                        <p:tgtEl>
                                          <p:spTgt spid="111623"/>
                                        </p:tgtEl>
                                        <p:attrNameLst>
                                          <p:attrName>ppt_x</p:attrName>
                                        </p:attrNameLst>
                                      </p:cBhvr>
                                      <p:tavLst>
                                        <p:tav tm="0">
                                          <p:val>
                                            <p:strVal val="#ppt_x-.1"/>
                                          </p:val>
                                        </p:tav>
                                        <p:tav tm="100000">
                                          <p:val>
                                            <p:strVal val="#ppt_x"/>
                                          </p:val>
                                        </p:tav>
                                      </p:tavLst>
                                    </p:anim>
                                    <p:anim calcmode="lin" valueType="num">
                                      <p:cBhvr>
                                        <p:cTn id="9" dur="1000" fill="hold"/>
                                        <p:tgtEl>
                                          <p:spTgt spid="111623"/>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111636"/>
                                        </p:tgtEl>
                                        <p:attrNameLst>
                                          <p:attrName>style.visibility</p:attrName>
                                        </p:attrNameLst>
                                      </p:cBhvr>
                                      <p:to>
                                        <p:strVal val="visible"/>
                                      </p:to>
                                    </p:set>
                                    <p:animEffect transition="in" filter="box(in)">
                                      <p:cBhvr>
                                        <p:cTn id="14" dur="500"/>
                                        <p:tgtEl>
                                          <p:spTgt spid="11163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11637"/>
                                        </p:tgtEl>
                                        <p:attrNameLst>
                                          <p:attrName>style.visibility</p:attrName>
                                        </p:attrNameLst>
                                      </p:cBhvr>
                                      <p:to>
                                        <p:strVal val="visible"/>
                                      </p:to>
                                    </p:set>
                                    <p:anim calcmode="discrete" valueType="clr">
                                      <p:cBhvr override="childStyle">
                                        <p:cTn id="19" dur="80"/>
                                        <p:tgtEl>
                                          <p:spTgt spid="111637"/>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11637"/>
                                        </p:tgtEl>
                                        <p:attrNameLst>
                                          <p:attrName>fillcolor</p:attrName>
                                        </p:attrNameLst>
                                      </p:cBhvr>
                                      <p:tavLst>
                                        <p:tav tm="0">
                                          <p:val>
                                            <p:clrVal>
                                              <a:schemeClr val="accent2"/>
                                            </p:clrVal>
                                          </p:val>
                                        </p:tav>
                                        <p:tav tm="50000">
                                          <p:val>
                                            <p:clrVal>
                                              <a:schemeClr val="hlink"/>
                                            </p:clrVal>
                                          </p:val>
                                        </p:tav>
                                      </p:tavLst>
                                    </p:anim>
                                    <p:set>
                                      <p:cBhvr>
                                        <p:cTn id="21" dur="80"/>
                                        <p:tgtEl>
                                          <p:spTgt spid="111637"/>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11643"/>
                                        </p:tgtEl>
                                        <p:attrNameLst>
                                          <p:attrName>style.visibility</p:attrName>
                                        </p:attrNameLst>
                                      </p:cBhvr>
                                      <p:to>
                                        <p:strVal val="visible"/>
                                      </p:to>
                                    </p:set>
                                    <p:anim calcmode="discrete" valueType="clr">
                                      <p:cBhvr override="childStyle">
                                        <p:cTn id="26" dur="80"/>
                                        <p:tgtEl>
                                          <p:spTgt spid="111643"/>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11643"/>
                                        </p:tgtEl>
                                        <p:attrNameLst>
                                          <p:attrName>fillcolor</p:attrName>
                                        </p:attrNameLst>
                                      </p:cBhvr>
                                      <p:tavLst>
                                        <p:tav tm="0">
                                          <p:val>
                                            <p:clrVal>
                                              <a:schemeClr val="accent2"/>
                                            </p:clrVal>
                                          </p:val>
                                        </p:tav>
                                        <p:tav tm="50000">
                                          <p:val>
                                            <p:clrVal>
                                              <a:schemeClr val="hlink"/>
                                            </p:clrVal>
                                          </p:val>
                                        </p:tav>
                                      </p:tavLst>
                                    </p:anim>
                                    <p:set>
                                      <p:cBhvr>
                                        <p:cTn id="28" dur="80"/>
                                        <p:tgtEl>
                                          <p:spTgt spid="111643"/>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xit" presetSubtype="10" fill="hold" grpId="1" nodeType="clickEffect">
                                  <p:stCondLst>
                                    <p:cond delay="0"/>
                                  </p:stCondLst>
                                  <p:childTnLst>
                                    <p:animEffect transition="out" filter="blinds(horizontal)">
                                      <p:cBhvr>
                                        <p:cTn id="32" dur="500"/>
                                        <p:tgtEl>
                                          <p:spTgt spid="111636"/>
                                        </p:tgtEl>
                                      </p:cBhvr>
                                    </p:animEffect>
                                    <p:set>
                                      <p:cBhvr>
                                        <p:cTn id="33" dur="1" fill="hold">
                                          <p:stCondLst>
                                            <p:cond delay="499"/>
                                          </p:stCondLst>
                                        </p:cTn>
                                        <p:tgtEl>
                                          <p:spTgt spid="111636"/>
                                        </p:tgtEl>
                                        <p:attrNameLst>
                                          <p:attrName>style.visibility</p:attrName>
                                        </p:attrNameLst>
                                      </p:cBhvr>
                                      <p:to>
                                        <p:strVal val="hidden"/>
                                      </p:to>
                                    </p:set>
                                  </p:childTnLst>
                                </p:cTn>
                              </p:par>
                              <p:par>
                                <p:cTn id="34" presetID="3" presetClass="exit" presetSubtype="10" fill="hold" grpId="1" nodeType="withEffect">
                                  <p:stCondLst>
                                    <p:cond delay="0"/>
                                  </p:stCondLst>
                                  <p:iterate type="lt">
                                    <p:tmPct val="0"/>
                                  </p:iterate>
                                  <p:childTnLst>
                                    <p:animEffect transition="out" filter="blinds(horizontal)">
                                      <p:cBhvr>
                                        <p:cTn id="35" dur="500"/>
                                        <p:tgtEl>
                                          <p:spTgt spid="111637"/>
                                        </p:tgtEl>
                                      </p:cBhvr>
                                    </p:animEffect>
                                    <p:set>
                                      <p:cBhvr>
                                        <p:cTn id="36" dur="1" fill="hold">
                                          <p:stCondLst>
                                            <p:cond delay="499"/>
                                          </p:stCondLst>
                                        </p:cTn>
                                        <p:tgtEl>
                                          <p:spTgt spid="111637"/>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111638"/>
                                        </p:tgtEl>
                                        <p:attrNameLst>
                                          <p:attrName>style.visibility</p:attrName>
                                        </p:attrNameLst>
                                      </p:cBhvr>
                                      <p:to>
                                        <p:strVal val="visible"/>
                                      </p:to>
                                    </p:set>
                                    <p:anim calcmode="lin" valueType="num">
                                      <p:cBhvr>
                                        <p:cTn id="41" dur="1000" fill="hold"/>
                                        <p:tgtEl>
                                          <p:spTgt spid="111638"/>
                                        </p:tgtEl>
                                        <p:attrNameLst>
                                          <p:attrName>ppt_w</p:attrName>
                                        </p:attrNameLst>
                                      </p:cBhvr>
                                      <p:tavLst>
                                        <p:tav tm="0">
                                          <p:val>
                                            <p:strVal val="#ppt_w*0.70"/>
                                          </p:val>
                                        </p:tav>
                                        <p:tav tm="100000">
                                          <p:val>
                                            <p:strVal val="#ppt_w"/>
                                          </p:val>
                                        </p:tav>
                                      </p:tavLst>
                                    </p:anim>
                                    <p:anim calcmode="lin" valueType="num">
                                      <p:cBhvr>
                                        <p:cTn id="42" dur="1000" fill="hold"/>
                                        <p:tgtEl>
                                          <p:spTgt spid="111638"/>
                                        </p:tgtEl>
                                        <p:attrNameLst>
                                          <p:attrName>ppt_h</p:attrName>
                                        </p:attrNameLst>
                                      </p:cBhvr>
                                      <p:tavLst>
                                        <p:tav tm="0">
                                          <p:val>
                                            <p:strVal val="#ppt_h"/>
                                          </p:val>
                                        </p:tav>
                                        <p:tav tm="100000">
                                          <p:val>
                                            <p:strVal val="#ppt_h"/>
                                          </p:val>
                                        </p:tav>
                                      </p:tavLst>
                                    </p:anim>
                                    <p:animEffect transition="in" filter="fade">
                                      <p:cBhvr>
                                        <p:cTn id="43" dur="1000"/>
                                        <p:tgtEl>
                                          <p:spTgt spid="11163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7" presetClass="entr" presetSubtype="0" fill="hold" grpId="0" nodeType="clickEffect">
                                  <p:stCondLst>
                                    <p:cond delay="0"/>
                                  </p:stCondLst>
                                  <p:iterate type="lt">
                                    <p:tmPct val="50000"/>
                                  </p:iterate>
                                  <p:childTnLst>
                                    <p:set>
                                      <p:cBhvr>
                                        <p:cTn id="47" dur="1" fill="hold">
                                          <p:stCondLst>
                                            <p:cond delay="0"/>
                                          </p:stCondLst>
                                        </p:cTn>
                                        <p:tgtEl>
                                          <p:spTgt spid="111639"/>
                                        </p:tgtEl>
                                        <p:attrNameLst>
                                          <p:attrName>style.visibility</p:attrName>
                                        </p:attrNameLst>
                                      </p:cBhvr>
                                      <p:to>
                                        <p:strVal val="visible"/>
                                      </p:to>
                                    </p:set>
                                    <p:anim calcmode="discrete" valueType="clr">
                                      <p:cBhvr override="childStyle">
                                        <p:cTn id="48" dur="80"/>
                                        <p:tgtEl>
                                          <p:spTgt spid="111639"/>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111639"/>
                                        </p:tgtEl>
                                        <p:attrNameLst>
                                          <p:attrName>fillcolor</p:attrName>
                                        </p:attrNameLst>
                                      </p:cBhvr>
                                      <p:tavLst>
                                        <p:tav tm="0">
                                          <p:val>
                                            <p:clrVal>
                                              <a:schemeClr val="accent2"/>
                                            </p:clrVal>
                                          </p:val>
                                        </p:tav>
                                        <p:tav tm="50000">
                                          <p:val>
                                            <p:clrVal>
                                              <a:schemeClr val="hlink"/>
                                            </p:clrVal>
                                          </p:val>
                                        </p:tav>
                                      </p:tavLst>
                                    </p:anim>
                                    <p:set>
                                      <p:cBhvr>
                                        <p:cTn id="50" dur="80"/>
                                        <p:tgtEl>
                                          <p:spTgt spid="111639"/>
                                        </p:tgtEl>
                                        <p:attrNameLst>
                                          <p:attrName>fill.type</p:attrName>
                                        </p:attrNameLst>
                                      </p:cBhvr>
                                      <p:to>
                                        <p:strVal val="solid"/>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xit" presetSubtype="10" fill="hold" grpId="1" nodeType="clickEffect">
                                  <p:stCondLst>
                                    <p:cond delay="0"/>
                                  </p:stCondLst>
                                  <p:iterate type="lt">
                                    <p:tmPct val="0"/>
                                  </p:iterate>
                                  <p:childTnLst>
                                    <p:animEffect transition="out" filter="blinds(horizontal)">
                                      <p:cBhvr>
                                        <p:cTn id="54" dur="500"/>
                                        <p:tgtEl>
                                          <p:spTgt spid="111639"/>
                                        </p:tgtEl>
                                      </p:cBhvr>
                                    </p:animEffect>
                                    <p:set>
                                      <p:cBhvr>
                                        <p:cTn id="55" dur="1" fill="hold">
                                          <p:stCondLst>
                                            <p:cond delay="499"/>
                                          </p:stCondLst>
                                        </p:cTn>
                                        <p:tgtEl>
                                          <p:spTgt spid="111639"/>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xit" presetSubtype="10" fill="hold" grpId="2" nodeType="clickEffect">
                                  <p:stCondLst>
                                    <p:cond delay="0"/>
                                  </p:stCondLst>
                                  <p:childTnLst>
                                    <p:animEffect transition="out" filter="blinds(horizontal)">
                                      <p:cBhvr>
                                        <p:cTn id="59" dur="500"/>
                                        <p:tgtEl>
                                          <p:spTgt spid="111638"/>
                                        </p:tgtEl>
                                      </p:cBhvr>
                                    </p:animEffect>
                                    <p:set>
                                      <p:cBhvr>
                                        <p:cTn id="60" dur="1" fill="hold">
                                          <p:stCondLst>
                                            <p:cond delay="499"/>
                                          </p:stCondLst>
                                        </p:cTn>
                                        <p:tgtEl>
                                          <p:spTgt spid="111638"/>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nodeType="clickEffect">
                                  <p:stCondLst>
                                    <p:cond delay="0"/>
                                  </p:stCondLst>
                                  <p:childTnLst>
                                    <p:set>
                                      <p:cBhvr>
                                        <p:cTn id="64" dur="1" fill="hold">
                                          <p:stCondLst>
                                            <p:cond delay="0"/>
                                          </p:stCondLst>
                                        </p:cTn>
                                        <p:tgtEl>
                                          <p:spTgt spid="111646"/>
                                        </p:tgtEl>
                                        <p:attrNameLst>
                                          <p:attrName>style.visibility</p:attrName>
                                        </p:attrNameLst>
                                      </p:cBhvr>
                                      <p:to>
                                        <p:strVal val="visible"/>
                                      </p:to>
                                    </p:set>
                                    <p:animEffect transition="in" filter="blinds(horizontal)">
                                      <p:cBhvr>
                                        <p:cTn id="65" dur="2000"/>
                                        <p:tgtEl>
                                          <p:spTgt spid="111646"/>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0" presetClass="entr" presetSubtype="0" fill="hold" grpId="0" nodeType="clickEffect">
                                  <p:stCondLst>
                                    <p:cond delay="0"/>
                                  </p:stCondLst>
                                  <p:childTnLst>
                                    <p:set>
                                      <p:cBhvr>
                                        <p:cTn id="69" dur="1" fill="hold">
                                          <p:stCondLst>
                                            <p:cond delay="0"/>
                                          </p:stCondLst>
                                        </p:cTn>
                                        <p:tgtEl>
                                          <p:spTgt spid="111640"/>
                                        </p:tgtEl>
                                        <p:attrNameLst>
                                          <p:attrName>style.visibility</p:attrName>
                                        </p:attrNameLst>
                                      </p:cBhvr>
                                      <p:to>
                                        <p:strVal val="visible"/>
                                      </p:to>
                                    </p:set>
                                    <p:animEffect transition="in" filter="wedge">
                                      <p:cBhvr>
                                        <p:cTn id="70" dur="2000"/>
                                        <p:tgtEl>
                                          <p:spTgt spid="111640"/>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3" presetClass="exit" presetSubtype="10" fill="hold" grpId="2" nodeType="clickEffect">
                                  <p:stCondLst>
                                    <p:cond delay="0"/>
                                  </p:stCondLst>
                                  <p:childTnLst>
                                    <p:animEffect transition="out" filter="blinds(horizontal)">
                                      <p:cBhvr>
                                        <p:cTn id="74" dur="500"/>
                                        <p:tgtEl>
                                          <p:spTgt spid="111640"/>
                                        </p:tgtEl>
                                      </p:cBhvr>
                                    </p:animEffect>
                                    <p:set>
                                      <p:cBhvr>
                                        <p:cTn id="75" dur="1" fill="hold">
                                          <p:stCondLst>
                                            <p:cond delay="499"/>
                                          </p:stCondLst>
                                        </p:cTn>
                                        <p:tgtEl>
                                          <p:spTgt spid="111640"/>
                                        </p:tgtEl>
                                        <p:attrNameLst>
                                          <p:attrName>style.visibility</p:attrName>
                                        </p:attrNameLst>
                                      </p:cBhvr>
                                      <p:to>
                                        <p:strVal val="hidden"/>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27" presetClass="entr" presetSubtype="0" fill="hold" grpId="0" nodeType="clickEffect">
                                  <p:stCondLst>
                                    <p:cond delay="0"/>
                                  </p:stCondLst>
                                  <p:iterate type="lt">
                                    <p:tmPct val="50000"/>
                                  </p:iterate>
                                  <p:childTnLst>
                                    <p:set>
                                      <p:cBhvr>
                                        <p:cTn id="79" dur="1" fill="hold">
                                          <p:stCondLst>
                                            <p:cond delay="0"/>
                                          </p:stCondLst>
                                        </p:cTn>
                                        <p:tgtEl>
                                          <p:spTgt spid="111641"/>
                                        </p:tgtEl>
                                        <p:attrNameLst>
                                          <p:attrName>style.visibility</p:attrName>
                                        </p:attrNameLst>
                                      </p:cBhvr>
                                      <p:to>
                                        <p:strVal val="visible"/>
                                      </p:to>
                                    </p:set>
                                    <p:anim calcmode="discrete" valueType="clr">
                                      <p:cBhvr override="childStyle">
                                        <p:cTn id="80" dur="80"/>
                                        <p:tgtEl>
                                          <p:spTgt spid="111641"/>
                                        </p:tgtEl>
                                        <p:attrNameLst>
                                          <p:attrName>style.color</p:attrName>
                                        </p:attrNameLst>
                                      </p:cBhvr>
                                      <p:tavLst>
                                        <p:tav tm="0">
                                          <p:val>
                                            <p:clrVal>
                                              <a:schemeClr val="accent2"/>
                                            </p:clrVal>
                                          </p:val>
                                        </p:tav>
                                        <p:tav tm="50000">
                                          <p:val>
                                            <p:clrVal>
                                              <a:schemeClr val="hlink"/>
                                            </p:clrVal>
                                          </p:val>
                                        </p:tav>
                                      </p:tavLst>
                                    </p:anim>
                                    <p:anim calcmode="discrete" valueType="clr">
                                      <p:cBhvr>
                                        <p:cTn id="81" dur="80"/>
                                        <p:tgtEl>
                                          <p:spTgt spid="111641"/>
                                        </p:tgtEl>
                                        <p:attrNameLst>
                                          <p:attrName>fillcolor</p:attrName>
                                        </p:attrNameLst>
                                      </p:cBhvr>
                                      <p:tavLst>
                                        <p:tav tm="0">
                                          <p:val>
                                            <p:clrVal>
                                              <a:schemeClr val="accent2"/>
                                            </p:clrVal>
                                          </p:val>
                                        </p:tav>
                                        <p:tav tm="50000">
                                          <p:val>
                                            <p:clrVal>
                                              <a:schemeClr val="hlink"/>
                                            </p:clrVal>
                                          </p:val>
                                        </p:tav>
                                      </p:tavLst>
                                    </p:anim>
                                    <p:set>
                                      <p:cBhvr>
                                        <p:cTn id="82" dur="80"/>
                                        <p:tgtEl>
                                          <p:spTgt spid="111641"/>
                                        </p:tgtEl>
                                        <p:attrNameLst>
                                          <p:attrName>fill.type</p:attrName>
                                        </p:attrNameLst>
                                      </p:cBhvr>
                                      <p:to>
                                        <p:strVal val="solid"/>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xit" presetSubtype="10" fill="hold" grpId="1" nodeType="clickEffect">
                                  <p:stCondLst>
                                    <p:cond delay="0"/>
                                  </p:stCondLst>
                                  <p:iterate type="lt">
                                    <p:tmPct val="0"/>
                                  </p:iterate>
                                  <p:childTnLst>
                                    <p:animEffect transition="out" filter="blinds(horizontal)">
                                      <p:cBhvr>
                                        <p:cTn id="86" dur="500"/>
                                        <p:tgtEl>
                                          <p:spTgt spid="111641"/>
                                        </p:tgtEl>
                                      </p:cBhvr>
                                    </p:animEffect>
                                    <p:set>
                                      <p:cBhvr>
                                        <p:cTn id="87" dur="1" fill="hold">
                                          <p:stCondLst>
                                            <p:cond delay="499"/>
                                          </p:stCondLst>
                                        </p:cTn>
                                        <p:tgtEl>
                                          <p:spTgt spid="111641"/>
                                        </p:tgtEl>
                                        <p:attrNameLst>
                                          <p:attrName>style.visibility</p:attrName>
                                        </p:attrNameLst>
                                      </p:cBhvr>
                                      <p:to>
                                        <p:strVal val="hidden"/>
                                      </p:to>
                                    </p:set>
                                  </p:childTnLst>
                                </p:cTn>
                              </p:par>
                              <p:par>
                                <p:cTn id="88" presetID="4" presetClass="exit" presetSubtype="16" fill="hold" nodeType="withEffect">
                                  <p:stCondLst>
                                    <p:cond delay="0"/>
                                  </p:stCondLst>
                                  <p:childTnLst>
                                    <p:animEffect transition="out" filter="box(in)">
                                      <p:cBhvr>
                                        <p:cTn id="89" dur="500"/>
                                        <p:tgtEl>
                                          <p:spTgt spid="111646"/>
                                        </p:tgtEl>
                                      </p:cBhvr>
                                    </p:animEffect>
                                    <p:set>
                                      <p:cBhvr>
                                        <p:cTn id="90" dur="1" fill="hold">
                                          <p:stCondLst>
                                            <p:cond delay="499"/>
                                          </p:stCondLst>
                                        </p:cTn>
                                        <p:tgtEl>
                                          <p:spTgt spid="111646"/>
                                        </p:tgtEl>
                                        <p:attrNameLst>
                                          <p:attrName>style.visibility</p:attrName>
                                        </p:attrNameLst>
                                      </p:cBhvr>
                                      <p:to>
                                        <p:strVal val="hidden"/>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27" presetClass="entr" presetSubtype="0" fill="hold" grpId="0" nodeType="clickEffect">
                                  <p:stCondLst>
                                    <p:cond delay="0"/>
                                  </p:stCondLst>
                                  <p:iterate type="lt">
                                    <p:tmPct val="50000"/>
                                  </p:iterate>
                                  <p:childTnLst>
                                    <p:set>
                                      <p:cBhvr>
                                        <p:cTn id="94" dur="1" fill="hold">
                                          <p:stCondLst>
                                            <p:cond delay="0"/>
                                          </p:stCondLst>
                                        </p:cTn>
                                        <p:tgtEl>
                                          <p:spTgt spid="111644"/>
                                        </p:tgtEl>
                                        <p:attrNameLst>
                                          <p:attrName>style.visibility</p:attrName>
                                        </p:attrNameLst>
                                      </p:cBhvr>
                                      <p:to>
                                        <p:strVal val="visible"/>
                                      </p:to>
                                    </p:set>
                                    <p:anim calcmode="discrete" valueType="clr">
                                      <p:cBhvr override="childStyle">
                                        <p:cTn id="95" dur="80"/>
                                        <p:tgtEl>
                                          <p:spTgt spid="111644"/>
                                        </p:tgtEl>
                                        <p:attrNameLst>
                                          <p:attrName>style.color</p:attrName>
                                        </p:attrNameLst>
                                      </p:cBhvr>
                                      <p:tavLst>
                                        <p:tav tm="0">
                                          <p:val>
                                            <p:clrVal>
                                              <a:schemeClr val="accent2"/>
                                            </p:clrVal>
                                          </p:val>
                                        </p:tav>
                                        <p:tav tm="50000">
                                          <p:val>
                                            <p:clrVal>
                                              <a:schemeClr val="hlink"/>
                                            </p:clrVal>
                                          </p:val>
                                        </p:tav>
                                      </p:tavLst>
                                    </p:anim>
                                    <p:anim calcmode="discrete" valueType="clr">
                                      <p:cBhvr>
                                        <p:cTn id="96" dur="80"/>
                                        <p:tgtEl>
                                          <p:spTgt spid="111644"/>
                                        </p:tgtEl>
                                        <p:attrNameLst>
                                          <p:attrName>fillcolor</p:attrName>
                                        </p:attrNameLst>
                                      </p:cBhvr>
                                      <p:tavLst>
                                        <p:tav tm="0">
                                          <p:val>
                                            <p:clrVal>
                                              <a:schemeClr val="accent2"/>
                                            </p:clrVal>
                                          </p:val>
                                        </p:tav>
                                        <p:tav tm="50000">
                                          <p:val>
                                            <p:clrVal>
                                              <a:schemeClr val="hlink"/>
                                            </p:clrVal>
                                          </p:val>
                                        </p:tav>
                                      </p:tavLst>
                                    </p:anim>
                                    <p:set>
                                      <p:cBhvr>
                                        <p:cTn id="97" dur="80"/>
                                        <p:tgtEl>
                                          <p:spTgt spid="111644"/>
                                        </p:tgtEl>
                                        <p:attrNameLst>
                                          <p:attrName>fill.type</p:attrName>
                                        </p:attrNameLst>
                                      </p:cBhvr>
                                      <p:to>
                                        <p:strVal val="solid"/>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50" presetClass="entr" presetSubtype="0" decel="100000" fill="hold" nodeType="clickEffect">
                                  <p:stCondLst>
                                    <p:cond delay="0"/>
                                  </p:stCondLst>
                                  <p:childTnLst>
                                    <p:set>
                                      <p:cBhvr>
                                        <p:cTn id="101" dur="1" fill="hold">
                                          <p:stCondLst>
                                            <p:cond delay="0"/>
                                          </p:stCondLst>
                                        </p:cTn>
                                        <p:tgtEl>
                                          <p:spTgt spid="111624"/>
                                        </p:tgtEl>
                                        <p:attrNameLst>
                                          <p:attrName>style.visibility</p:attrName>
                                        </p:attrNameLst>
                                      </p:cBhvr>
                                      <p:to>
                                        <p:strVal val="visible"/>
                                      </p:to>
                                    </p:set>
                                    <p:anim calcmode="lin" valueType="num">
                                      <p:cBhvr>
                                        <p:cTn id="102" dur="1000" fill="hold"/>
                                        <p:tgtEl>
                                          <p:spTgt spid="111624"/>
                                        </p:tgtEl>
                                        <p:attrNameLst>
                                          <p:attrName>ppt_w</p:attrName>
                                        </p:attrNameLst>
                                      </p:cBhvr>
                                      <p:tavLst>
                                        <p:tav tm="0">
                                          <p:val>
                                            <p:strVal val="#ppt_w+.3"/>
                                          </p:val>
                                        </p:tav>
                                        <p:tav tm="100000">
                                          <p:val>
                                            <p:strVal val="#ppt_w"/>
                                          </p:val>
                                        </p:tav>
                                      </p:tavLst>
                                    </p:anim>
                                    <p:anim calcmode="lin" valueType="num">
                                      <p:cBhvr>
                                        <p:cTn id="103" dur="1000" fill="hold"/>
                                        <p:tgtEl>
                                          <p:spTgt spid="111624"/>
                                        </p:tgtEl>
                                        <p:attrNameLst>
                                          <p:attrName>ppt_h</p:attrName>
                                        </p:attrNameLst>
                                      </p:cBhvr>
                                      <p:tavLst>
                                        <p:tav tm="0">
                                          <p:val>
                                            <p:strVal val="#ppt_h"/>
                                          </p:val>
                                        </p:tav>
                                        <p:tav tm="100000">
                                          <p:val>
                                            <p:strVal val="#ppt_h"/>
                                          </p:val>
                                        </p:tav>
                                      </p:tavLst>
                                    </p:anim>
                                    <p:animEffect transition="in" filter="fade">
                                      <p:cBhvr>
                                        <p:cTn id="104" dur="1000"/>
                                        <p:tgtEl>
                                          <p:spTgt spid="111624"/>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7" presetClass="entr" presetSubtype="0" fill="hold" grpId="0" nodeType="clickEffect">
                                  <p:stCondLst>
                                    <p:cond delay="0"/>
                                  </p:stCondLst>
                                  <p:iterate type="lt">
                                    <p:tmPct val="50000"/>
                                  </p:iterate>
                                  <p:childTnLst>
                                    <p:set>
                                      <p:cBhvr>
                                        <p:cTn id="108" dur="1" fill="hold">
                                          <p:stCondLst>
                                            <p:cond delay="0"/>
                                          </p:stCondLst>
                                        </p:cTn>
                                        <p:tgtEl>
                                          <p:spTgt spid="111645"/>
                                        </p:tgtEl>
                                        <p:attrNameLst>
                                          <p:attrName>style.visibility</p:attrName>
                                        </p:attrNameLst>
                                      </p:cBhvr>
                                      <p:to>
                                        <p:strVal val="visible"/>
                                      </p:to>
                                    </p:set>
                                    <p:anim calcmode="discrete" valueType="clr">
                                      <p:cBhvr override="childStyle">
                                        <p:cTn id="109" dur="80"/>
                                        <p:tgtEl>
                                          <p:spTgt spid="111645"/>
                                        </p:tgtEl>
                                        <p:attrNameLst>
                                          <p:attrName>style.color</p:attrName>
                                        </p:attrNameLst>
                                      </p:cBhvr>
                                      <p:tavLst>
                                        <p:tav tm="0">
                                          <p:val>
                                            <p:clrVal>
                                              <a:schemeClr val="accent2"/>
                                            </p:clrVal>
                                          </p:val>
                                        </p:tav>
                                        <p:tav tm="50000">
                                          <p:val>
                                            <p:clrVal>
                                              <a:schemeClr val="hlink"/>
                                            </p:clrVal>
                                          </p:val>
                                        </p:tav>
                                      </p:tavLst>
                                    </p:anim>
                                    <p:anim calcmode="discrete" valueType="clr">
                                      <p:cBhvr>
                                        <p:cTn id="110" dur="80"/>
                                        <p:tgtEl>
                                          <p:spTgt spid="111645"/>
                                        </p:tgtEl>
                                        <p:attrNameLst>
                                          <p:attrName>fillcolor</p:attrName>
                                        </p:attrNameLst>
                                      </p:cBhvr>
                                      <p:tavLst>
                                        <p:tav tm="0">
                                          <p:val>
                                            <p:clrVal>
                                              <a:schemeClr val="accent2"/>
                                            </p:clrVal>
                                          </p:val>
                                        </p:tav>
                                        <p:tav tm="50000">
                                          <p:val>
                                            <p:clrVal>
                                              <a:schemeClr val="hlink"/>
                                            </p:clrVal>
                                          </p:val>
                                        </p:tav>
                                      </p:tavLst>
                                    </p:anim>
                                    <p:set>
                                      <p:cBhvr>
                                        <p:cTn id="111" dur="80"/>
                                        <p:tgtEl>
                                          <p:spTgt spid="111645"/>
                                        </p:tgtEl>
                                        <p:attrNameLst>
                                          <p:attrName>fill.type</p:attrName>
                                        </p:attrNameLst>
                                      </p:cBhvr>
                                      <p:to>
                                        <p:strVal val="solid"/>
                                      </p:to>
                                    </p:se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4" presetClass="exit" presetSubtype="16" fill="hold" nodeType="clickEffect">
                                  <p:stCondLst>
                                    <p:cond delay="0"/>
                                  </p:stCondLst>
                                  <p:childTnLst>
                                    <p:animEffect transition="out" filter="box(in)">
                                      <p:cBhvr>
                                        <p:cTn id="115" dur="500"/>
                                        <p:tgtEl>
                                          <p:spTgt spid="111624"/>
                                        </p:tgtEl>
                                      </p:cBhvr>
                                    </p:animEffect>
                                    <p:set>
                                      <p:cBhvr>
                                        <p:cTn id="116" dur="1" fill="hold">
                                          <p:stCondLst>
                                            <p:cond delay="499"/>
                                          </p:stCondLst>
                                        </p:cTn>
                                        <p:tgtEl>
                                          <p:spTgt spid="111624"/>
                                        </p:tgtEl>
                                        <p:attrNameLst>
                                          <p:attrName>style.visibility</p:attrName>
                                        </p:attrNameLst>
                                      </p:cBhvr>
                                      <p:to>
                                        <p:strVal val="hidden"/>
                                      </p:to>
                                    </p:set>
                                  </p:childTnLst>
                                </p:cTn>
                              </p:par>
                              <p:par>
                                <p:cTn id="117" presetID="3" presetClass="exit" presetSubtype="10" fill="hold" grpId="1" nodeType="withEffect">
                                  <p:stCondLst>
                                    <p:cond delay="0"/>
                                  </p:stCondLst>
                                  <p:childTnLst>
                                    <p:animEffect transition="out" filter="blinds(horizontal)">
                                      <p:cBhvr>
                                        <p:cTn id="118" dur="500"/>
                                        <p:tgtEl>
                                          <p:spTgt spid="111640"/>
                                        </p:tgtEl>
                                      </p:cBhvr>
                                    </p:animEffect>
                                    <p:set>
                                      <p:cBhvr>
                                        <p:cTn id="119" dur="1" fill="hold">
                                          <p:stCondLst>
                                            <p:cond delay="499"/>
                                          </p:stCondLst>
                                        </p:cTn>
                                        <p:tgtEl>
                                          <p:spTgt spid="111640"/>
                                        </p:tgtEl>
                                        <p:attrNameLst>
                                          <p:attrName>style.visibility</p:attrName>
                                        </p:attrNameLst>
                                      </p:cBhvr>
                                      <p:to>
                                        <p:strVal val="hidden"/>
                                      </p:to>
                                    </p:set>
                                  </p:childTnLst>
                                </p:cTn>
                              </p:par>
                              <p:par>
                                <p:cTn id="120" presetID="3" presetClass="exit" presetSubtype="10" fill="hold" grpId="1" nodeType="withEffect">
                                  <p:stCondLst>
                                    <p:cond delay="0"/>
                                  </p:stCondLst>
                                  <p:childTnLst>
                                    <p:animEffect transition="out" filter="blinds(horizontal)">
                                      <p:cBhvr>
                                        <p:cTn id="121" dur="500"/>
                                        <p:tgtEl>
                                          <p:spTgt spid="111638"/>
                                        </p:tgtEl>
                                      </p:cBhvr>
                                    </p:animEffect>
                                    <p:set>
                                      <p:cBhvr>
                                        <p:cTn id="122" dur="1" fill="hold">
                                          <p:stCondLst>
                                            <p:cond delay="499"/>
                                          </p:stCondLst>
                                        </p:cTn>
                                        <p:tgtEl>
                                          <p:spTgt spid="111638"/>
                                        </p:tgtEl>
                                        <p:attrNameLst>
                                          <p:attrName>style.visibility</p:attrName>
                                        </p:attrNameLst>
                                      </p:cBhvr>
                                      <p:to>
                                        <p:strVal val="hidden"/>
                                      </p:to>
                                    </p:set>
                                  </p:childTnLst>
                                </p:cTn>
                              </p:par>
                              <p:par>
                                <p:cTn id="123" presetID="20" presetClass="entr" presetSubtype="0" fill="hold" nodeType="withEffect">
                                  <p:stCondLst>
                                    <p:cond delay="0"/>
                                  </p:stCondLst>
                                  <p:childTnLst>
                                    <p:set>
                                      <p:cBhvr>
                                        <p:cTn id="124" dur="1" fill="hold">
                                          <p:stCondLst>
                                            <p:cond delay="0"/>
                                          </p:stCondLst>
                                        </p:cTn>
                                        <p:tgtEl>
                                          <p:spTgt spid="111628"/>
                                        </p:tgtEl>
                                        <p:attrNameLst>
                                          <p:attrName>style.visibility</p:attrName>
                                        </p:attrNameLst>
                                      </p:cBhvr>
                                      <p:to>
                                        <p:strVal val="visible"/>
                                      </p:to>
                                    </p:set>
                                    <p:animEffect transition="in" filter="wedge">
                                      <p:cBhvr>
                                        <p:cTn id="125" dur="2000"/>
                                        <p:tgtEl>
                                          <p:spTgt spid="111628"/>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4" fill="hold" grpId="0" nodeType="clickEffect">
                                  <p:stCondLst>
                                    <p:cond delay="0"/>
                                  </p:stCondLst>
                                  <p:childTnLst>
                                    <p:set>
                                      <p:cBhvr>
                                        <p:cTn id="129" dur="1" fill="hold">
                                          <p:stCondLst>
                                            <p:cond delay="0"/>
                                          </p:stCondLst>
                                        </p:cTn>
                                        <p:tgtEl>
                                          <p:spTgt spid="111642">
                                            <p:txEl>
                                              <p:pRg st="0" end="0"/>
                                            </p:txEl>
                                          </p:spTgt>
                                        </p:tgtEl>
                                        <p:attrNameLst>
                                          <p:attrName>style.visibility</p:attrName>
                                        </p:attrNameLst>
                                      </p:cBhvr>
                                      <p:to>
                                        <p:strVal val="visible"/>
                                      </p:to>
                                    </p:set>
                                    <p:animEffect transition="in" filter="wipe(down)">
                                      <p:cBhvr>
                                        <p:cTn id="130" dur="500"/>
                                        <p:tgtEl>
                                          <p:spTgt spid="1116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3" grpId="0"/>
      <p:bldP spid="111636" grpId="0"/>
      <p:bldP spid="111636" grpId="1"/>
      <p:bldP spid="111637" grpId="0"/>
      <p:bldP spid="111637" grpId="1"/>
      <p:bldP spid="111638" grpId="0"/>
      <p:bldP spid="111638" grpId="1"/>
      <p:bldP spid="111638" grpId="2"/>
      <p:bldP spid="111639" grpId="0"/>
      <p:bldP spid="111639" grpId="1"/>
      <p:bldP spid="111640" grpId="0"/>
      <p:bldP spid="111640" grpId="1"/>
      <p:bldP spid="111640" grpId="2"/>
      <p:bldP spid="111641" grpId="0"/>
      <p:bldP spid="111641" grpId="1"/>
      <p:bldP spid="111642" grpId="0" build="p"/>
      <p:bldP spid="111643" grpId="0"/>
      <p:bldP spid="111644" grpId="0"/>
      <p:bldP spid="1116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7315200" y="0"/>
            <a:ext cx="1676400" cy="6858000"/>
          </a:xfrm>
        </p:spPr>
        <p:txBody>
          <a:bodyPr/>
          <a:lstStyle/>
          <a:p>
            <a:r>
              <a:rPr lang="en-US" sz="4000" b="1">
                <a:solidFill>
                  <a:srgbClr val="0000FF"/>
                </a:solidFill>
              </a:rPr>
              <a:t>Hồng cốm tốt   đôi.</a:t>
            </a:r>
            <a:r>
              <a:rPr lang="en-US" sz="3200">
                <a:solidFill>
                  <a:srgbClr val="0000FF"/>
                </a:solidFill>
              </a:rPr>
              <a:t/>
            </a:r>
            <a:br>
              <a:rPr lang="en-US" sz="3200">
                <a:solidFill>
                  <a:srgbClr val="0000FF"/>
                </a:solidFill>
              </a:rPr>
            </a:br>
            <a:endParaRPr lang="en-US" sz="3200">
              <a:solidFill>
                <a:srgbClr val="800000"/>
              </a:solidFill>
            </a:endParaRPr>
          </a:p>
        </p:txBody>
      </p:sp>
      <p:pic>
        <p:nvPicPr>
          <p:cNvPr id="104451" name="Picture 3" descr="com hong copy"/>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0" y="0"/>
            <a:ext cx="7239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104451"/>
                                        </p:tgtEl>
                                        <p:attrNameLst>
                                          <p:attrName>style.visibility</p:attrName>
                                        </p:attrNameLst>
                                      </p:cBhvr>
                                      <p:to>
                                        <p:strVal val="visible"/>
                                      </p:to>
                                    </p:set>
                                    <p:animEffect transition="in" filter="fade">
                                      <p:cBhvr>
                                        <p:cTn id="7" dur="770" decel="100000"/>
                                        <p:tgtEl>
                                          <p:spTgt spid="104451"/>
                                        </p:tgtEl>
                                      </p:cBhvr>
                                    </p:animEffect>
                                    <p:animScale>
                                      <p:cBhvr>
                                        <p:cTn id="8" dur="770" decel="100000"/>
                                        <p:tgtEl>
                                          <p:spTgt spid="104451"/>
                                        </p:tgtEl>
                                      </p:cBhvr>
                                      <p:from x="10000" y="10000"/>
                                      <p:to x="200000" y="450000"/>
                                    </p:animScale>
                                    <p:animScale>
                                      <p:cBhvr>
                                        <p:cTn id="9" dur="1230" accel="100000" fill="hold">
                                          <p:stCondLst>
                                            <p:cond delay="770"/>
                                          </p:stCondLst>
                                        </p:cTn>
                                        <p:tgtEl>
                                          <p:spTgt spid="104451"/>
                                        </p:tgtEl>
                                      </p:cBhvr>
                                      <p:from x="200000" y="450000"/>
                                      <p:to x="100000" y="100000"/>
                                    </p:animScale>
                                    <p:set>
                                      <p:cBhvr>
                                        <p:cTn id="10" dur="770" fill="hold"/>
                                        <p:tgtEl>
                                          <p:spTgt spid="104451"/>
                                        </p:tgtEl>
                                        <p:attrNameLst>
                                          <p:attrName>ppt_x</p:attrName>
                                        </p:attrNameLst>
                                      </p:cBhvr>
                                      <p:to>
                                        <p:strVal val="(0.5)"/>
                                      </p:to>
                                    </p:set>
                                    <p:anim from="(0.5)" to="(#ppt_x)" calcmode="lin" valueType="num">
                                      <p:cBhvr>
                                        <p:cTn id="11" dur="1230" accel="100000" fill="hold">
                                          <p:stCondLst>
                                            <p:cond delay="770"/>
                                          </p:stCondLst>
                                        </p:cTn>
                                        <p:tgtEl>
                                          <p:spTgt spid="104451"/>
                                        </p:tgtEl>
                                        <p:attrNameLst>
                                          <p:attrName>ppt_x</p:attrName>
                                        </p:attrNameLst>
                                      </p:cBhvr>
                                    </p:anim>
                                    <p:set>
                                      <p:cBhvr>
                                        <p:cTn id="12" dur="770" fill="hold"/>
                                        <p:tgtEl>
                                          <p:spTgt spid="104451"/>
                                        </p:tgtEl>
                                        <p:attrNameLst>
                                          <p:attrName>ppt_y</p:attrName>
                                        </p:attrNameLst>
                                      </p:cBhvr>
                                      <p:to>
                                        <p:strVal val="(#ppt_y+0.4)"/>
                                      </p:to>
                                    </p:set>
                                    <p:anim from="(#ppt_y+0.4)" to="(#ppt_y)" calcmode="lin" valueType="num">
                                      <p:cBhvr>
                                        <p:cTn id="13" dur="1230" accel="100000" fill="hold">
                                          <p:stCondLst>
                                            <p:cond delay="770"/>
                                          </p:stCondLst>
                                        </p:cTn>
                                        <p:tgtEl>
                                          <p:spTgt spid="104451"/>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4450"/>
                                        </p:tgtEl>
                                        <p:attrNameLst>
                                          <p:attrName>style.visibility</p:attrName>
                                        </p:attrNameLst>
                                      </p:cBhvr>
                                      <p:to>
                                        <p:strVal val="visible"/>
                                      </p:to>
                                    </p:set>
                                    <p:anim calcmode="lin" valueType="num">
                                      <p:cBhvr additive="base">
                                        <p:cTn id="18" dur="500" fill="hold"/>
                                        <p:tgtEl>
                                          <p:spTgt spid="104450"/>
                                        </p:tgtEl>
                                        <p:attrNameLst>
                                          <p:attrName>ppt_x</p:attrName>
                                        </p:attrNameLst>
                                      </p:cBhvr>
                                      <p:tavLst>
                                        <p:tav tm="0">
                                          <p:val>
                                            <p:strVal val="#ppt_x"/>
                                          </p:val>
                                        </p:tav>
                                        <p:tav tm="100000">
                                          <p:val>
                                            <p:strVal val="#ppt_x"/>
                                          </p:val>
                                        </p:tav>
                                      </p:tavLst>
                                    </p:anim>
                                    <p:anim calcmode="lin" valueType="num">
                                      <p:cBhvr additive="base">
                                        <p:cTn id="19" dur="500" fill="hold"/>
                                        <p:tgtEl>
                                          <p:spTgt spid="1044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grpSp>
        <p:nvGrpSpPr>
          <p:cNvPr id="51202" name="Group 2"/>
          <p:cNvGrpSpPr>
            <a:grpSpLocks/>
          </p:cNvGrpSpPr>
          <p:nvPr/>
        </p:nvGrpSpPr>
        <p:grpSpPr bwMode="auto">
          <a:xfrm>
            <a:off x="381000" y="795020"/>
            <a:ext cx="7658501" cy="5224780"/>
            <a:chOff x="768" y="2384"/>
            <a:chExt cx="4063" cy="1936"/>
          </a:xfrm>
        </p:grpSpPr>
        <p:grpSp>
          <p:nvGrpSpPr>
            <p:cNvPr id="51203" name="Group 3"/>
            <p:cNvGrpSpPr>
              <a:grpSpLocks/>
            </p:cNvGrpSpPr>
            <p:nvPr/>
          </p:nvGrpSpPr>
          <p:grpSpPr bwMode="auto">
            <a:xfrm>
              <a:off x="1084" y="2384"/>
              <a:ext cx="3747" cy="1581"/>
              <a:chOff x="1084" y="2384"/>
              <a:chExt cx="3747" cy="1581"/>
            </a:xfrm>
          </p:grpSpPr>
          <p:sp>
            <p:nvSpPr>
              <p:cNvPr id="51204" name="AutoShape 4" descr="Newsprint"/>
              <p:cNvSpPr>
                <a:spLocks noChangeArrowheads="1"/>
              </p:cNvSpPr>
              <p:nvPr/>
            </p:nvSpPr>
            <p:spPr bwMode="auto">
              <a:xfrm>
                <a:off x="1084" y="2384"/>
                <a:ext cx="3747" cy="1581"/>
              </a:xfrm>
              <a:prstGeom prst="horizontalScroll">
                <a:avLst>
                  <a:gd name="adj" fmla="val 12500"/>
                </a:avLst>
              </a:prstGeom>
              <a:blipFill dpi="0" rotWithShape="1">
                <a:blip r:embed="rId2"/>
                <a:srcRect/>
                <a:tile tx="0" ty="0" sx="100000" sy="100000" flip="none" algn="tl"/>
              </a:blip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Text Box 5"/>
              <p:cNvSpPr txBox="1">
                <a:spLocks noChangeArrowheads="1"/>
              </p:cNvSpPr>
              <p:nvPr/>
            </p:nvSpPr>
            <p:spPr bwMode="auto">
              <a:xfrm>
                <a:off x="1516" y="2822"/>
                <a:ext cx="3120" cy="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3600" b="1" i="1" dirty="0">
                    <a:solidFill>
                      <a:srgbClr val="FF0066"/>
                    </a:solidFill>
                    <a:cs typeface="Times New Roman" pitchFamily="18" charset="0"/>
                  </a:rPr>
                  <a:t>   </a:t>
                </a:r>
                <a:r>
                  <a:rPr lang="en-US" sz="4000" b="1" i="1" dirty="0" err="1">
                    <a:solidFill>
                      <a:srgbClr val="FF0066"/>
                    </a:solidFill>
                    <a:cs typeface="Times New Roman" pitchFamily="18" charset="0"/>
                  </a:rPr>
                  <a:t>Em</a:t>
                </a:r>
                <a:r>
                  <a:rPr lang="en-US" sz="4000" b="1" i="1" dirty="0">
                    <a:solidFill>
                      <a:srgbClr val="FF0066"/>
                    </a:solidFill>
                    <a:cs typeface="Times New Roman" pitchFamily="18" charset="0"/>
                  </a:rPr>
                  <a:t> </a:t>
                </a:r>
                <a:r>
                  <a:rPr lang="en-US" sz="4000" b="1" i="1" dirty="0" err="1">
                    <a:solidFill>
                      <a:srgbClr val="FF0066"/>
                    </a:solidFill>
                    <a:cs typeface="Times New Roman" pitchFamily="18" charset="0"/>
                  </a:rPr>
                  <a:t>hãy</a:t>
                </a:r>
                <a:r>
                  <a:rPr lang="en-US" sz="4000" b="1" i="1" dirty="0">
                    <a:solidFill>
                      <a:srgbClr val="FF0066"/>
                    </a:solidFill>
                    <a:cs typeface="Times New Roman" pitchFamily="18" charset="0"/>
                  </a:rPr>
                  <a:t> </a:t>
                </a:r>
                <a:r>
                  <a:rPr lang="en-US" sz="4000" b="1" i="1" dirty="0" err="1">
                    <a:solidFill>
                      <a:srgbClr val="FF0066"/>
                    </a:solidFill>
                    <a:cs typeface="Times New Roman" pitchFamily="18" charset="0"/>
                  </a:rPr>
                  <a:t>kể</a:t>
                </a:r>
                <a:r>
                  <a:rPr lang="en-US" sz="4000" b="1" i="1" dirty="0">
                    <a:solidFill>
                      <a:srgbClr val="FF0066"/>
                    </a:solidFill>
                    <a:cs typeface="Times New Roman" pitchFamily="18" charset="0"/>
                  </a:rPr>
                  <a:t> </a:t>
                </a:r>
                <a:r>
                  <a:rPr lang="en-US" sz="4000" b="1" i="1" dirty="0" err="1">
                    <a:solidFill>
                      <a:srgbClr val="FF0066"/>
                    </a:solidFill>
                    <a:cs typeface="Times New Roman" pitchFamily="18" charset="0"/>
                  </a:rPr>
                  <a:t>những</a:t>
                </a:r>
                <a:r>
                  <a:rPr lang="en-US" sz="4000" b="1" i="1" dirty="0">
                    <a:solidFill>
                      <a:srgbClr val="FF0066"/>
                    </a:solidFill>
                    <a:cs typeface="Times New Roman" pitchFamily="18" charset="0"/>
                  </a:rPr>
                  <a:t> </a:t>
                </a:r>
                <a:r>
                  <a:rPr lang="en-US" sz="4000" b="1" i="1" dirty="0" err="1">
                    <a:solidFill>
                      <a:srgbClr val="FF0066"/>
                    </a:solidFill>
                    <a:cs typeface="Times New Roman" pitchFamily="18" charset="0"/>
                  </a:rPr>
                  <a:t>thứ</a:t>
                </a:r>
                <a:r>
                  <a:rPr lang="en-US" sz="4000" b="1" i="1" dirty="0">
                    <a:solidFill>
                      <a:srgbClr val="FF0066"/>
                    </a:solidFill>
                    <a:cs typeface="Times New Roman" pitchFamily="18" charset="0"/>
                  </a:rPr>
                  <a:t> </a:t>
                </a:r>
                <a:r>
                  <a:rPr lang="en-US" sz="4000" b="1" i="1" dirty="0" err="1">
                    <a:solidFill>
                      <a:srgbClr val="FF0066"/>
                    </a:solidFill>
                    <a:cs typeface="Times New Roman" pitchFamily="18" charset="0"/>
                  </a:rPr>
                  <a:t>quà</a:t>
                </a:r>
                <a:r>
                  <a:rPr lang="en-US" sz="4000" b="1" i="1" dirty="0">
                    <a:solidFill>
                      <a:srgbClr val="FF0066"/>
                    </a:solidFill>
                    <a:cs typeface="Times New Roman" pitchFamily="18" charset="0"/>
                  </a:rPr>
                  <a:t> </a:t>
                </a:r>
                <a:r>
                  <a:rPr lang="en-US" sz="4000" b="1" i="1" dirty="0" err="1">
                    <a:solidFill>
                      <a:srgbClr val="FF0066"/>
                    </a:solidFill>
                    <a:cs typeface="Times New Roman" pitchFamily="18" charset="0"/>
                  </a:rPr>
                  <a:t>bánh</a:t>
                </a:r>
                <a:r>
                  <a:rPr lang="en-US" sz="4000" b="1" i="1" dirty="0">
                    <a:solidFill>
                      <a:srgbClr val="FF0066"/>
                    </a:solidFill>
                    <a:cs typeface="Times New Roman" pitchFamily="18" charset="0"/>
                  </a:rPr>
                  <a:t> </a:t>
                </a:r>
                <a:r>
                  <a:rPr lang="en-US" sz="4000" b="1" i="1" dirty="0" err="1">
                    <a:solidFill>
                      <a:srgbClr val="FF0066"/>
                    </a:solidFill>
                    <a:cs typeface="Times New Roman" pitchFamily="18" charset="0"/>
                  </a:rPr>
                  <a:t>làm</a:t>
                </a:r>
                <a:r>
                  <a:rPr lang="en-US" sz="4000" b="1" i="1" dirty="0">
                    <a:solidFill>
                      <a:srgbClr val="FF0066"/>
                    </a:solidFill>
                    <a:cs typeface="Times New Roman" pitchFamily="18" charset="0"/>
                  </a:rPr>
                  <a:t> </a:t>
                </a:r>
                <a:r>
                  <a:rPr lang="en-US" sz="4000" b="1" i="1" dirty="0" err="1">
                    <a:solidFill>
                      <a:srgbClr val="FF0066"/>
                    </a:solidFill>
                    <a:cs typeface="Times New Roman" pitchFamily="18" charset="0"/>
                  </a:rPr>
                  <a:t>từ</a:t>
                </a:r>
                <a:r>
                  <a:rPr lang="en-US" sz="4000" b="1" i="1" dirty="0">
                    <a:solidFill>
                      <a:srgbClr val="FF0066"/>
                    </a:solidFill>
                    <a:cs typeface="Times New Roman" pitchFamily="18" charset="0"/>
                  </a:rPr>
                  <a:t> </a:t>
                </a:r>
                <a:r>
                  <a:rPr lang="en-US" sz="4000" b="1" i="1" dirty="0" err="1">
                    <a:solidFill>
                      <a:srgbClr val="FF0066"/>
                    </a:solidFill>
                    <a:cs typeface="Times New Roman" pitchFamily="18" charset="0"/>
                  </a:rPr>
                  <a:t>lúa</a:t>
                </a:r>
                <a:r>
                  <a:rPr lang="en-US" sz="4000" b="1" i="1" dirty="0">
                    <a:solidFill>
                      <a:srgbClr val="FF0066"/>
                    </a:solidFill>
                    <a:cs typeface="Times New Roman" pitchFamily="18" charset="0"/>
                  </a:rPr>
                  <a:t> </a:t>
                </a:r>
                <a:r>
                  <a:rPr lang="en-US" sz="4000" b="1" i="1" dirty="0" err="1">
                    <a:solidFill>
                      <a:srgbClr val="FF0066"/>
                    </a:solidFill>
                    <a:cs typeface="Times New Roman" pitchFamily="18" charset="0"/>
                  </a:rPr>
                  <a:t>gạo</a:t>
                </a:r>
                <a:r>
                  <a:rPr lang="en-US" sz="4000" b="1" i="1" dirty="0">
                    <a:solidFill>
                      <a:srgbClr val="FF0066"/>
                    </a:solidFill>
                    <a:cs typeface="Times New Roman" pitchFamily="18" charset="0"/>
                  </a:rPr>
                  <a:t> </a:t>
                </a:r>
                <a:r>
                  <a:rPr lang="en-US" sz="4000" b="1" i="1" dirty="0" err="1">
                    <a:solidFill>
                      <a:srgbClr val="FF0066"/>
                    </a:solidFill>
                    <a:cs typeface="Times New Roman" pitchFamily="18" charset="0"/>
                  </a:rPr>
                  <a:t>mà</a:t>
                </a:r>
                <a:r>
                  <a:rPr lang="en-US" sz="4000" b="1" i="1" dirty="0">
                    <a:solidFill>
                      <a:srgbClr val="FF0066"/>
                    </a:solidFill>
                    <a:cs typeface="Times New Roman" pitchFamily="18" charset="0"/>
                  </a:rPr>
                  <a:t> </a:t>
                </a:r>
                <a:r>
                  <a:rPr lang="en-US" sz="4000" b="1" i="1" dirty="0" err="1">
                    <a:solidFill>
                      <a:srgbClr val="FF0066"/>
                    </a:solidFill>
                    <a:cs typeface="Times New Roman" pitchFamily="18" charset="0"/>
                  </a:rPr>
                  <a:t>em</a:t>
                </a:r>
                <a:r>
                  <a:rPr lang="en-US" sz="4000" b="1" i="1" dirty="0">
                    <a:solidFill>
                      <a:srgbClr val="FF0066"/>
                    </a:solidFill>
                    <a:cs typeface="Times New Roman" pitchFamily="18" charset="0"/>
                  </a:rPr>
                  <a:t> </a:t>
                </a:r>
                <a:r>
                  <a:rPr lang="en-US" sz="4000" b="1" i="1" dirty="0" err="1">
                    <a:solidFill>
                      <a:srgbClr val="FF0066"/>
                    </a:solidFill>
                    <a:cs typeface="Times New Roman" pitchFamily="18" charset="0"/>
                  </a:rPr>
                  <a:t>biết</a:t>
                </a:r>
                <a:r>
                  <a:rPr lang="en-US" sz="4000" b="1" i="1" dirty="0">
                    <a:solidFill>
                      <a:srgbClr val="FF0066"/>
                    </a:solidFill>
                    <a:cs typeface="Times New Roman" pitchFamily="18" charset="0"/>
                  </a:rPr>
                  <a:t> ?</a:t>
                </a:r>
                <a:endParaRPr lang="en-US" sz="8800" b="1" i="1" dirty="0">
                  <a:solidFill>
                    <a:srgbClr val="FF0066"/>
                  </a:solidFill>
                  <a:cs typeface="Times New Roman" pitchFamily="18" charset="0"/>
                </a:endParaRPr>
              </a:p>
            </p:txBody>
          </p:sp>
        </p:grpSp>
        <p:grpSp>
          <p:nvGrpSpPr>
            <p:cNvPr id="51206" name="Group 6"/>
            <p:cNvGrpSpPr>
              <a:grpSpLocks/>
            </p:cNvGrpSpPr>
            <p:nvPr/>
          </p:nvGrpSpPr>
          <p:grpSpPr bwMode="auto">
            <a:xfrm>
              <a:off x="768" y="2920"/>
              <a:ext cx="1504" cy="1400"/>
              <a:chOff x="96" y="1536"/>
              <a:chExt cx="2352" cy="2712"/>
            </a:xfrm>
          </p:grpSpPr>
          <p:grpSp>
            <p:nvGrpSpPr>
              <p:cNvPr id="51207" name="Group 7"/>
              <p:cNvGrpSpPr>
                <a:grpSpLocks/>
              </p:cNvGrpSpPr>
              <p:nvPr/>
            </p:nvGrpSpPr>
            <p:grpSpPr bwMode="auto">
              <a:xfrm rot="4912446">
                <a:off x="156" y="1476"/>
                <a:ext cx="768" cy="888"/>
                <a:chOff x="144" y="504"/>
                <a:chExt cx="1512" cy="1488"/>
              </a:xfrm>
            </p:grpSpPr>
            <p:sp>
              <p:nvSpPr>
                <p:cNvPr id="51208" name="Freeform 8"/>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9" name="Freeform 9"/>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0" name="Freeform 10"/>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1" name="Freeform 11"/>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2" name="Freeform 12"/>
                <p:cNvSpPr>
                  <a:spLocks/>
                </p:cNvSpPr>
                <p:nvPr/>
              </p:nvSpPr>
              <p:spPr bwMode="auto">
                <a:xfrm rot="11574696">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3" name="Oval 13"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214" name="Freeform 14"/>
              <p:cNvSpPr>
                <a:spLocks/>
              </p:cNvSpPr>
              <p:nvPr/>
            </p:nvSpPr>
            <p:spPr bwMode="auto">
              <a:xfrm>
                <a:off x="384" y="2256"/>
                <a:ext cx="192" cy="1536"/>
              </a:xfrm>
              <a:custGeom>
                <a:avLst/>
                <a:gdLst>
                  <a:gd name="T0" fmla="*/ 48 w 192"/>
                  <a:gd name="T1" fmla="*/ 0 h 1536"/>
                  <a:gd name="T2" fmla="*/ 0 w 192"/>
                  <a:gd name="T3" fmla="*/ 240 h 1536"/>
                  <a:gd name="T4" fmla="*/ 0 w 192"/>
                  <a:gd name="T5" fmla="*/ 480 h 1536"/>
                  <a:gd name="T6" fmla="*/ 48 w 192"/>
                  <a:gd name="T7" fmla="*/ 576 h 1536"/>
                  <a:gd name="T8" fmla="*/ 144 w 192"/>
                  <a:gd name="T9" fmla="*/ 720 h 1536"/>
                  <a:gd name="T10" fmla="*/ 180 w 192"/>
                  <a:gd name="T11" fmla="*/ 840 h 1536"/>
                  <a:gd name="T12" fmla="*/ 192 w 192"/>
                  <a:gd name="T13" fmla="*/ 984 h 1536"/>
                  <a:gd name="T14" fmla="*/ 192 w 192"/>
                  <a:gd name="T15" fmla="*/ 1056 h 1536"/>
                  <a:gd name="T16" fmla="*/ 192 w 192"/>
                  <a:gd name="T17" fmla="*/ 1152 h 1536"/>
                  <a:gd name="T18" fmla="*/ 144 w 192"/>
                  <a:gd name="T19" fmla="*/ 1392 h 1536"/>
                  <a:gd name="T20" fmla="*/ 96 w 192"/>
                  <a:gd name="T21" fmla="*/ 1536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1536">
                    <a:moveTo>
                      <a:pt x="48" y="0"/>
                    </a:moveTo>
                    <a:lnTo>
                      <a:pt x="0" y="240"/>
                    </a:lnTo>
                    <a:lnTo>
                      <a:pt x="0" y="480"/>
                    </a:lnTo>
                    <a:lnTo>
                      <a:pt x="48" y="576"/>
                    </a:lnTo>
                    <a:lnTo>
                      <a:pt x="144" y="720"/>
                    </a:lnTo>
                    <a:lnTo>
                      <a:pt x="180" y="840"/>
                    </a:lnTo>
                    <a:lnTo>
                      <a:pt x="192" y="984"/>
                    </a:lnTo>
                    <a:lnTo>
                      <a:pt x="192" y="1056"/>
                    </a:lnTo>
                    <a:lnTo>
                      <a:pt x="192" y="1152"/>
                    </a:lnTo>
                    <a:lnTo>
                      <a:pt x="144" y="1392"/>
                    </a:lnTo>
                    <a:lnTo>
                      <a:pt x="96" y="1536"/>
                    </a:lnTo>
                  </a:path>
                </a:pathLst>
              </a:custGeom>
              <a:noFill/>
              <a:ln w="3810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5" name="Freeform 15"/>
              <p:cNvSpPr>
                <a:spLocks/>
              </p:cNvSpPr>
              <p:nvPr/>
            </p:nvSpPr>
            <p:spPr bwMode="auto">
              <a:xfrm rot="-3514978">
                <a:off x="216" y="3072"/>
                <a:ext cx="288" cy="432"/>
              </a:xfrm>
              <a:custGeom>
                <a:avLst/>
                <a:gdLst>
                  <a:gd name="T0" fmla="*/ 192 w 336"/>
                  <a:gd name="T1" fmla="*/ 816 h 816"/>
                  <a:gd name="T2" fmla="*/ 48 w 336"/>
                  <a:gd name="T3" fmla="*/ 768 h 816"/>
                  <a:gd name="T4" fmla="*/ 0 w 336"/>
                  <a:gd name="T5" fmla="*/ 624 h 816"/>
                  <a:gd name="T6" fmla="*/ 0 w 336"/>
                  <a:gd name="T7" fmla="*/ 480 h 816"/>
                  <a:gd name="T8" fmla="*/ 48 w 336"/>
                  <a:gd name="T9" fmla="*/ 336 h 816"/>
                  <a:gd name="T10" fmla="*/ 192 w 336"/>
                  <a:gd name="T11" fmla="*/ 96 h 816"/>
                  <a:gd name="T12" fmla="*/ 288 w 336"/>
                  <a:gd name="T13" fmla="*/ 0 h 816"/>
                  <a:gd name="T14" fmla="*/ 336 w 336"/>
                  <a:gd name="T15" fmla="*/ 192 h 816"/>
                  <a:gd name="T16" fmla="*/ 336 w 336"/>
                  <a:gd name="T17" fmla="*/ 336 h 816"/>
                  <a:gd name="T18" fmla="*/ 336 w 336"/>
                  <a:gd name="T19" fmla="*/ 480 h 816"/>
                  <a:gd name="T20" fmla="*/ 336 w 336"/>
                  <a:gd name="T21" fmla="*/ 576 h 816"/>
                  <a:gd name="T22" fmla="*/ 288 w 336"/>
                  <a:gd name="T23" fmla="*/ 720 h 816"/>
                  <a:gd name="T24" fmla="*/ 192 w 336"/>
                  <a:gd name="T2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6" name="Freeform 16"/>
              <p:cNvSpPr>
                <a:spLocks/>
              </p:cNvSpPr>
              <p:nvPr/>
            </p:nvSpPr>
            <p:spPr bwMode="auto">
              <a:xfrm rot="-3514978">
                <a:off x="317" y="3081"/>
                <a:ext cx="128" cy="401"/>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7" name="Freeform 17"/>
              <p:cNvSpPr>
                <a:spLocks/>
              </p:cNvSpPr>
              <p:nvPr/>
            </p:nvSpPr>
            <p:spPr bwMode="auto">
              <a:xfrm rot="-3514978">
                <a:off x="337" y="3157"/>
                <a:ext cx="128" cy="124"/>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8" name="Freeform 18"/>
              <p:cNvSpPr>
                <a:spLocks/>
              </p:cNvSpPr>
              <p:nvPr/>
            </p:nvSpPr>
            <p:spPr bwMode="auto">
              <a:xfrm rot="-3514978">
                <a:off x="342" y="3244"/>
                <a:ext cx="64" cy="216"/>
              </a:xfrm>
              <a:custGeom>
                <a:avLst/>
                <a:gdLst>
                  <a:gd name="T0" fmla="*/ 96 w 96"/>
                  <a:gd name="T1" fmla="*/ 336 h 336"/>
                  <a:gd name="T2" fmla="*/ 12 w 96"/>
                  <a:gd name="T3" fmla="*/ 264 h 336"/>
                  <a:gd name="T4" fmla="*/ 72 w 96"/>
                  <a:gd name="T5" fmla="*/ 192 h 336"/>
                  <a:gd name="T6" fmla="*/ 0 w 96"/>
                  <a:gd name="T7" fmla="*/ 0 h 336"/>
                </a:gdLst>
                <a:ahLst/>
                <a:cxnLst>
                  <a:cxn ang="0">
                    <a:pos x="T0" y="T1"/>
                  </a:cxn>
                  <a:cxn ang="0">
                    <a:pos x="T2" y="T3"/>
                  </a:cxn>
                  <a:cxn ang="0">
                    <a:pos x="T4" y="T5"/>
                  </a:cxn>
                  <a:cxn ang="0">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9" name="Freeform 19"/>
              <p:cNvSpPr>
                <a:spLocks/>
              </p:cNvSpPr>
              <p:nvPr/>
            </p:nvSpPr>
            <p:spPr bwMode="auto">
              <a:xfrm rot="-3514978">
                <a:off x="290" y="3164"/>
                <a:ext cx="16" cy="154"/>
              </a:xfrm>
              <a:custGeom>
                <a:avLst/>
                <a:gdLst>
                  <a:gd name="T0" fmla="*/ 24 w 24"/>
                  <a:gd name="T1" fmla="*/ 240 h 240"/>
                  <a:gd name="T2" fmla="*/ 0 w 24"/>
                  <a:gd name="T3" fmla="*/ 144 h 240"/>
                  <a:gd name="T4" fmla="*/ 0 w 24"/>
                  <a:gd name="T5" fmla="*/ 96 h 240"/>
                  <a:gd name="T6" fmla="*/ 24 w 24"/>
                  <a:gd name="T7" fmla="*/ 0 h 240"/>
                </a:gdLst>
                <a:ahLst/>
                <a:cxnLst>
                  <a:cxn ang="0">
                    <a:pos x="T0" y="T1"/>
                  </a:cxn>
                  <a:cxn ang="0">
                    <a:pos x="T2" y="T3"/>
                  </a:cxn>
                  <a:cxn ang="0">
                    <a:pos x="T4" y="T5"/>
                  </a:cxn>
                  <a:cxn ang="0">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0" name="Freeform 20"/>
              <p:cNvSpPr>
                <a:spLocks/>
              </p:cNvSpPr>
              <p:nvPr/>
            </p:nvSpPr>
            <p:spPr bwMode="auto">
              <a:xfrm>
                <a:off x="504" y="3420"/>
                <a:ext cx="60" cy="96"/>
              </a:xfrm>
              <a:custGeom>
                <a:avLst/>
                <a:gdLst>
                  <a:gd name="T0" fmla="*/ 0 w 60"/>
                  <a:gd name="T1" fmla="*/ 0 h 96"/>
                  <a:gd name="T2" fmla="*/ 48 w 60"/>
                  <a:gd name="T3" fmla="*/ 96 h 96"/>
                </a:gdLst>
                <a:ahLst/>
                <a:cxnLst>
                  <a:cxn ang="0">
                    <a:pos x="T0" y="T1"/>
                  </a:cxn>
                  <a:cxn ang="0">
                    <a:pos x="T2" y="T3"/>
                  </a:cxn>
                </a:cxnLst>
                <a:rect l="0" t="0" r="r" b="b"/>
                <a:pathLst>
                  <a:path w="60" h="96">
                    <a:moveTo>
                      <a:pt x="0" y="0"/>
                    </a:moveTo>
                    <a:cubicBezTo>
                      <a:pt x="60" y="20"/>
                      <a:pt x="48" y="36"/>
                      <a:pt x="48" y="96"/>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1221" name="Group 21"/>
              <p:cNvGrpSpPr>
                <a:grpSpLocks/>
              </p:cNvGrpSpPr>
              <p:nvPr/>
            </p:nvGrpSpPr>
            <p:grpSpPr bwMode="auto">
              <a:xfrm>
                <a:off x="480" y="2496"/>
                <a:ext cx="288" cy="528"/>
                <a:chOff x="480" y="2496"/>
                <a:chExt cx="288" cy="528"/>
              </a:xfrm>
            </p:grpSpPr>
            <p:sp>
              <p:nvSpPr>
                <p:cNvPr id="51222" name="Freeform 22"/>
                <p:cNvSpPr>
                  <a:spLocks/>
                </p:cNvSpPr>
                <p:nvPr/>
              </p:nvSpPr>
              <p:spPr bwMode="auto">
                <a:xfrm>
                  <a:off x="480" y="2496"/>
                  <a:ext cx="288" cy="432"/>
                </a:xfrm>
                <a:custGeom>
                  <a:avLst/>
                  <a:gdLst>
                    <a:gd name="T0" fmla="*/ 192 w 336"/>
                    <a:gd name="T1" fmla="*/ 816 h 816"/>
                    <a:gd name="T2" fmla="*/ 48 w 336"/>
                    <a:gd name="T3" fmla="*/ 768 h 816"/>
                    <a:gd name="T4" fmla="*/ 0 w 336"/>
                    <a:gd name="T5" fmla="*/ 624 h 816"/>
                    <a:gd name="T6" fmla="*/ 0 w 336"/>
                    <a:gd name="T7" fmla="*/ 480 h 816"/>
                    <a:gd name="T8" fmla="*/ 48 w 336"/>
                    <a:gd name="T9" fmla="*/ 336 h 816"/>
                    <a:gd name="T10" fmla="*/ 192 w 336"/>
                    <a:gd name="T11" fmla="*/ 96 h 816"/>
                    <a:gd name="T12" fmla="*/ 288 w 336"/>
                    <a:gd name="T13" fmla="*/ 0 h 816"/>
                    <a:gd name="T14" fmla="*/ 336 w 336"/>
                    <a:gd name="T15" fmla="*/ 192 h 816"/>
                    <a:gd name="T16" fmla="*/ 336 w 336"/>
                    <a:gd name="T17" fmla="*/ 336 h 816"/>
                    <a:gd name="T18" fmla="*/ 336 w 336"/>
                    <a:gd name="T19" fmla="*/ 480 h 816"/>
                    <a:gd name="T20" fmla="*/ 336 w 336"/>
                    <a:gd name="T21" fmla="*/ 576 h 816"/>
                    <a:gd name="T22" fmla="*/ 288 w 336"/>
                    <a:gd name="T23" fmla="*/ 720 h 816"/>
                    <a:gd name="T24" fmla="*/ 192 w 336"/>
                    <a:gd name="T2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3" name="Freeform 23"/>
                <p:cNvSpPr>
                  <a:spLocks/>
                </p:cNvSpPr>
                <p:nvPr/>
              </p:nvSpPr>
              <p:spPr bwMode="auto">
                <a:xfrm>
                  <a:off x="576" y="2527"/>
                  <a:ext cx="128" cy="401"/>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4" name="Freeform 24"/>
                <p:cNvSpPr>
                  <a:spLocks/>
                </p:cNvSpPr>
                <p:nvPr/>
              </p:nvSpPr>
              <p:spPr bwMode="auto">
                <a:xfrm>
                  <a:off x="640" y="2650"/>
                  <a:ext cx="128" cy="124"/>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5" name="Freeform 25"/>
                <p:cNvSpPr>
                  <a:spLocks/>
                </p:cNvSpPr>
                <p:nvPr/>
              </p:nvSpPr>
              <p:spPr bwMode="auto">
                <a:xfrm>
                  <a:off x="544" y="2650"/>
                  <a:ext cx="64" cy="216"/>
                </a:xfrm>
                <a:custGeom>
                  <a:avLst/>
                  <a:gdLst>
                    <a:gd name="T0" fmla="*/ 96 w 96"/>
                    <a:gd name="T1" fmla="*/ 336 h 336"/>
                    <a:gd name="T2" fmla="*/ 12 w 96"/>
                    <a:gd name="T3" fmla="*/ 264 h 336"/>
                    <a:gd name="T4" fmla="*/ 72 w 96"/>
                    <a:gd name="T5" fmla="*/ 192 h 336"/>
                    <a:gd name="T6" fmla="*/ 0 w 96"/>
                    <a:gd name="T7" fmla="*/ 0 h 336"/>
                  </a:gdLst>
                  <a:ahLst/>
                  <a:cxnLst>
                    <a:cxn ang="0">
                      <a:pos x="T0" y="T1"/>
                    </a:cxn>
                    <a:cxn ang="0">
                      <a:pos x="T2" y="T3"/>
                    </a:cxn>
                    <a:cxn ang="0">
                      <a:pos x="T4" y="T5"/>
                    </a:cxn>
                    <a:cxn ang="0">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6" name="Freeform 26"/>
                <p:cNvSpPr>
                  <a:spLocks/>
                </p:cNvSpPr>
                <p:nvPr/>
              </p:nvSpPr>
              <p:spPr bwMode="auto">
                <a:xfrm>
                  <a:off x="624" y="2558"/>
                  <a:ext cx="16" cy="154"/>
                </a:xfrm>
                <a:custGeom>
                  <a:avLst/>
                  <a:gdLst>
                    <a:gd name="T0" fmla="*/ 24 w 24"/>
                    <a:gd name="T1" fmla="*/ 240 h 240"/>
                    <a:gd name="T2" fmla="*/ 0 w 24"/>
                    <a:gd name="T3" fmla="*/ 144 h 240"/>
                    <a:gd name="T4" fmla="*/ 0 w 24"/>
                    <a:gd name="T5" fmla="*/ 96 h 240"/>
                    <a:gd name="T6" fmla="*/ 24 w 24"/>
                    <a:gd name="T7" fmla="*/ 0 h 240"/>
                  </a:gdLst>
                  <a:ahLst/>
                  <a:cxnLst>
                    <a:cxn ang="0">
                      <a:pos x="T0" y="T1"/>
                    </a:cxn>
                    <a:cxn ang="0">
                      <a:pos x="T2" y="T3"/>
                    </a:cxn>
                    <a:cxn ang="0">
                      <a:pos x="T4" y="T5"/>
                    </a:cxn>
                    <a:cxn ang="0">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7" name="Freeform 27"/>
                <p:cNvSpPr>
                  <a:spLocks/>
                </p:cNvSpPr>
                <p:nvPr/>
              </p:nvSpPr>
              <p:spPr bwMode="auto">
                <a:xfrm flipH="1">
                  <a:off x="528" y="2928"/>
                  <a:ext cx="47" cy="96"/>
                </a:xfrm>
                <a:custGeom>
                  <a:avLst/>
                  <a:gdLst>
                    <a:gd name="T0" fmla="*/ 12 w 72"/>
                    <a:gd name="T1" fmla="*/ 0 h 192"/>
                    <a:gd name="T2" fmla="*/ 0 w 72"/>
                    <a:gd name="T3" fmla="*/ 192 h 192"/>
                  </a:gdLst>
                  <a:ahLst/>
                  <a:cxnLst>
                    <a:cxn ang="0">
                      <a:pos x="T0" y="T1"/>
                    </a:cxn>
                    <a:cxn ang="0">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28" name="Group 28"/>
              <p:cNvGrpSpPr>
                <a:grpSpLocks/>
              </p:cNvGrpSpPr>
              <p:nvPr/>
            </p:nvGrpSpPr>
            <p:grpSpPr bwMode="auto">
              <a:xfrm rot="4680742">
                <a:off x="936" y="2808"/>
                <a:ext cx="624" cy="1536"/>
                <a:chOff x="144" y="2256"/>
                <a:chExt cx="624" cy="1536"/>
              </a:xfrm>
            </p:grpSpPr>
            <p:sp>
              <p:nvSpPr>
                <p:cNvPr id="51229" name="Freeform 29"/>
                <p:cNvSpPr>
                  <a:spLocks/>
                </p:cNvSpPr>
                <p:nvPr/>
              </p:nvSpPr>
              <p:spPr bwMode="auto">
                <a:xfrm>
                  <a:off x="384" y="2256"/>
                  <a:ext cx="192" cy="1536"/>
                </a:xfrm>
                <a:custGeom>
                  <a:avLst/>
                  <a:gdLst>
                    <a:gd name="T0" fmla="*/ 48 w 192"/>
                    <a:gd name="T1" fmla="*/ 0 h 1536"/>
                    <a:gd name="T2" fmla="*/ 0 w 192"/>
                    <a:gd name="T3" fmla="*/ 240 h 1536"/>
                    <a:gd name="T4" fmla="*/ 0 w 192"/>
                    <a:gd name="T5" fmla="*/ 480 h 1536"/>
                    <a:gd name="T6" fmla="*/ 48 w 192"/>
                    <a:gd name="T7" fmla="*/ 576 h 1536"/>
                    <a:gd name="T8" fmla="*/ 144 w 192"/>
                    <a:gd name="T9" fmla="*/ 720 h 1536"/>
                    <a:gd name="T10" fmla="*/ 180 w 192"/>
                    <a:gd name="T11" fmla="*/ 840 h 1536"/>
                    <a:gd name="T12" fmla="*/ 192 w 192"/>
                    <a:gd name="T13" fmla="*/ 984 h 1536"/>
                    <a:gd name="T14" fmla="*/ 192 w 192"/>
                    <a:gd name="T15" fmla="*/ 1056 h 1536"/>
                    <a:gd name="T16" fmla="*/ 192 w 192"/>
                    <a:gd name="T17" fmla="*/ 1152 h 1536"/>
                    <a:gd name="T18" fmla="*/ 144 w 192"/>
                    <a:gd name="T19" fmla="*/ 1392 h 1536"/>
                    <a:gd name="T20" fmla="*/ 96 w 192"/>
                    <a:gd name="T21" fmla="*/ 1536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1536">
                      <a:moveTo>
                        <a:pt x="48" y="0"/>
                      </a:moveTo>
                      <a:lnTo>
                        <a:pt x="0" y="240"/>
                      </a:lnTo>
                      <a:lnTo>
                        <a:pt x="0" y="480"/>
                      </a:lnTo>
                      <a:lnTo>
                        <a:pt x="48" y="576"/>
                      </a:lnTo>
                      <a:lnTo>
                        <a:pt x="144" y="720"/>
                      </a:lnTo>
                      <a:lnTo>
                        <a:pt x="180" y="840"/>
                      </a:lnTo>
                      <a:lnTo>
                        <a:pt x="192" y="984"/>
                      </a:lnTo>
                      <a:lnTo>
                        <a:pt x="192" y="1056"/>
                      </a:lnTo>
                      <a:lnTo>
                        <a:pt x="192" y="1152"/>
                      </a:lnTo>
                      <a:lnTo>
                        <a:pt x="144" y="1392"/>
                      </a:lnTo>
                      <a:lnTo>
                        <a:pt x="96" y="1536"/>
                      </a:lnTo>
                    </a:path>
                  </a:pathLst>
                </a:custGeom>
                <a:noFill/>
                <a:ln w="3810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0" name="Freeform 30"/>
                <p:cNvSpPr>
                  <a:spLocks/>
                </p:cNvSpPr>
                <p:nvPr/>
              </p:nvSpPr>
              <p:spPr bwMode="auto">
                <a:xfrm>
                  <a:off x="480" y="2496"/>
                  <a:ext cx="288" cy="432"/>
                </a:xfrm>
                <a:custGeom>
                  <a:avLst/>
                  <a:gdLst>
                    <a:gd name="T0" fmla="*/ 192 w 336"/>
                    <a:gd name="T1" fmla="*/ 816 h 816"/>
                    <a:gd name="T2" fmla="*/ 48 w 336"/>
                    <a:gd name="T3" fmla="*/ 768 h 816"/>
                    <a:gd name="T4" fmla="*/ 0 w 336"/>
                    <a:gd name="T5" fmla="*/ 624 h 816"/>
                    <a:gd name="T6" fmla="*/ 0 w 336"/>
                    <a:gd name="T7" fmla="*/ 480 h 816"/>
                    <a:gd name="T8" fmla="*/ 48 w 336"/>
                    <a:gd name="T9" fmla="*/ 336 h 816"/>
                    <a:gd name="T10" fmla="*/ 192 w 336"/>
                    <a:gd name="T11" fmla="*/ 96 h 816"/>
                    <a:gd name="T12" fmla="*/ 288 w 336"/>
                    <a:gd name="T13" fmla="*/ 0 h 816"/>
                    <a:gd name="T14" fmla="*/ 336 w 336"/>
                    <a:gd name="T15" fmla="*/ 192 h 816"/>
                    <a:gd name="T16" fmla="*/ 336 w 336"/>
                    <a:gd name="T17" fmla="*/ 336 h 816"/>
                    <a:gd name="T18" fmla="*/ 336 w 336"/>
                    <a:gd name="T19" fmla="*/ 480 h 816"/>
                    <a:gd name="T20" fmla="*/ 336 w 336"/>
                    <a:gd name="T21" fmla="*/ 576 h 816"/>
                    <a:gd name="T22" fmla="*/ 288 w 336"/>
                    <a:gd name="T23" fmla="*/ 720 h 816"/>
                    <a:gd name="T24" fmla="*/ 192 w 336"/>
                    <a:gd name="T2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1" name="Freeform 31"/>
                <p:cNvSpPr>
                  <a:spLocks/>
                </p:cNvSpPr>
                <p:nvPr/>
              </p:nvSpPr>
              <p:spPr bwMode="auto">
                <a:xfrm>
                  <a:off x="576" y="2527"/>
                  <a:ext cx="128" cy="401"/>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2" name="Freeform 32"/>
                <p:cNvSpPr>
                  <a:spLocks/>
                </p:cNvSpPr>
                <p:nvPr/>
              </p:nvSpPr>
              <p:spPr bwMode="auto">
                <a:xfrm>
                  <a:off x="640" y="2650"/>
                  <a:ext cx="128" cy="124"/>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3" name="Freeform 33"/>
                <p:cNvSpPr>
                  <a:spLocks/>
                </p:cNvSpPr>
                <p:nvPr/>
              </p:nvSpPr>
              <p:spPr bwMode="auto">
                <a:xfrm>
                  <a:off x="544" y="2650"/>
                  <a:ext cx="64" cy="216"/>
                </a:xfrm>
                <a:custGeom>
                  <a:avLst/>
                  <a:gdLst>
                    <a:gd name="T0" fmla="*/ 96 w 96"/>
                    <a:gd name="T1" fmla="*/ 336 h 336"/>
                    <a:gd name="T2" fmla="*/ 12 w 96"/>
                    <a:gd name="T3" fmla="*/ 264 h 336"/>
                    <a:gd name="T4" fmla="*/ 72 w 96"/>
                    <a:gd name="T5" fmla="*/ 192 h 336"/>
                    <a:gd name="T6" fmla="*/ 0 w 96"/>
                    <a:gd name="T7" fmla="*/ 0 h 336"/>
                  </a:gdLst>
                  <a:ahLst/>
                  <a:cxnLst>
                    <a:cxn ang="0">
                      <a:pos x="T0" y="T1"/>
                    </a:cxn>
                    <a:cxn ang="0">
                      <a:pos x="T2" y="T3"/>
                    </a:cxn>
                    <a:cxn ang="0">
                      <a:pos x="T4" y="T5"/>
                    </a:cxn>
                    <a:cxn ang="0">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4" name="Freeform 34"/>
                <p:cNvSpPr>
                  <a:spLocks/>
                </p:cNvSpPr>
                <p:nvPr/>
              </p:nvSpPr>
              <p:spPr bwMode="auto">
                <a:xfrm>
                  <a:off x="624" y="2558"/>
                  <a:ext cx="16" cy="154"/>
                </a:xfrm>
                <a:custGeom>
                  <a:avLst/>
                  <a:gdLst>
                    <a:gd name="T0" fmla="*/ 24 w 24"/>
                    <a:gd name="T1" fmla="*/ 240 h 240"/>
                    <a:gd name="T2" fmla="*/ 0 w 24"/>
                    <a:gd name="T3" fmla="*/ 144 h 240"/>
                    <a:gd name="T4" fmla="*/ 0 w 24"/>
                    <a:gd name="T5" fmla="*/ 96 h 240"/>
                    <a:gd name="T6" fmla="*/ 24 w 24"/>
                    <a:gd name="T7" fmla="*/ 0 h 240"/>
                  </a:gdLst>
                  <a:ahLst/>
                  <a:cxnLst>
                    <a:cxn ang="0">
                      <a:pos x="T0" y="T1"/>
                    </a:cxn>
                    <a:cxn ang="0">
                      <a:pos x="T2" y="T3"/>
                    </a:cxn>
                    <a:cxn ang="0">
                      <a:pos x="T4" y="T5"/>
                    </a:cxn>
                    <a:cxn ang="0">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5" name="Freeform 35"/>
                <p:cNvSpPr>
                  <a:spLocks/>
                </p:cNvSpPr>
                <p:nvPr/>
              </p:nvSpPr>
              <p:spPr bwMode="auto">
                <a:xfrm rot="-3514978">
                  <a:off x="216" y="3072"/>
                  <a:ext cx="288" cy="432"/>
                </a:xfrm>
                <a:custGeom>
                  <a:avLst/>
                  <a:gdLst>
                    <a:gd name="T0" fmla="*/ 192 w 336"/>
                    <a:gd name="T1" fmla="*/ 816 h 816"/>
                    <a:gd name="T2" fmla="*/ 48 w 336"/>
                    <a:gd name="T3" fmla="*/ 768 h 816"/>
                    <a:gd name="T4" fmla="*/ 0 w 336"/>
                    <a:gd name="T5" fmla="*/ 624 h 816"/>
                    <a:gd name="T6" fmla="*/ 0 w 336"/>
                    <a:gd name="T7" fmla="*/ 480 h 816"/>
                    <a:gd name="T8" fmla="*/ 48 w 336"/>
                    <a:gd name="T9" fmla="*/ 336 h 816"/>
                    <a:gd name="T10" fmla="*/ 192 w 336"/>
                    <a:gd name="T11" fmla="*/ 96 h 816"/>
                    <a:gd name="T12" fmla="*/ 288 w 336"/>
                    <a:gd name="T13" fmla="*/ 0 h 816"/>
                    <a:gd name="T14" fmla="*/ 336 w 336"/>
                    <a:gd name="T15" fmla="*/ 192 h 816"/>
                    <a:gd name="T16" fmla="*/ 336 w 336"/>
                    <a:gd name="T17" fmla="*/ 336 h 816"/>
                    <a:gd name="T18" fmla="*/ 336 w 336"/>
                    <a:gd name="T19" fmla="*/ 480 h 816"/>
                    <a:gd name="T20" fmla="*/ 336 w 336"/>
                    <a:gd name="T21" fmla="*/ 576 h 816"/>
                    <a:gd name="T22" fmla="*/ 288 w 336"/>
                    <a:gd name="T23" fmla="*/ 720 h 816"/>
                    <a:gd name="T24" fmla="*/ 192 w 336"/>
                    <a:gd name="T2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6" name="Freeform 36"/>
                <p:cNvSpPr>
                  <a:spLocks/>
                </p:cNvSpPr>
                <p:nvPr/>
              </p:nvSpPr>
              <p:spPr bwMode="auto">
                <a:xfrm rot="-3514978">
                  <a:off x="317" y="3081"/>
                  <a:ext cx="128" cy="401"/>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7" name="Freeform 37"/>
                <p:cNvSpPr>
                  <a:spLocks/>
                </p:cNvSpPr>
                <p:nvPr/>
              </p:nvSpPr>
              <p:spPr bwMode="auto">
                <a:xfrm rot="-3514978">
                  <a:off x="337" y="3157"/>
                  <a:ext cx="128" cy="124"/>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8" name="Freeform 38"/>
                <p:cNvSpPr>
                  <a:spLocks/>
                </p:cNvSpPr>
                <p:nvPr/>
              </p:nvSpPr>
              <p:spPr bwMode="auto">
                <a:xfrm rot="-3514978">
                  <a:off x="342" y="3244"/>
                  <a:ext cx="64" cy="216"/>
                </a:xfrm>
                <a:custGeom>
                  <a:avLst/>
                  <a:gdLst>
                    <a:gd name="T0" fmla="*/ 96 w 96"/>
                    <a:gd name="T1" fmla="*/ 336 h 336"/>
                    <a:gd name="T2" fmla="*/ 12 w 96"/>
                    <a:gd name="T3" fmla="*/ 264 h 336"/>
                    <a:gd name="T4" fmla="*/ 72 w 96"/>
                    <a:gd name="T5" fmla="*/ 192 h 336"/>
                    <a:gd name="T6" fmla="*/ 0 w 96"/>
                    <a:gd name="T7" fmla="*/ 0 h 336"/>
                  </a:gdLst>
                  <a:ahLst/>
                  <a:cxnLst>
                    <a:cxn ang="0">
                      <a:pos x="T0" y="T1"/>
                    </a:cxn>
                    <a:cxn ang="0">
                      <a:pos x="T2" y="T3"/>
                    </a:cxn>
                    <a:cxn ang="0">
                      <a:pos x="T4" y="T5"/>
                    </a:cxn>
                    <a:cxn ang="0">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9" name="Freeform 39"/>
                <p:cNvSpPr>
                  <a:spLocks/>
                </p:cNvSpPr>
                <p:nvPr/>
              </p:nvSpPr>
              <p:spPr bwMode="auto">
                <a:xfrm rot="-3514978">
                  <a:off x="290" y="3164"/>
                  <a:ext cx="16" cy="154"/>
                </a:xfrm>
                <a:custGeom>
                  <a:avLst/>
                  <a:gdLst>
                    <a:gd name="T0" fmla="*/ 24 w 24"/>
                    <a:gd name="T1" fmla="*/ 240 h 240"/>
                    <a:gd name="T2" fmla="*/ 0 w 24"/>
                    <a:gd name="T3" fmla="*/ 144 h 240"/>
                    <a:gd name="T4" fmla="*/ 0 w 24"/>
                    <a:gd name="T5" fmla="*/ 96 h 240"/>
                    <a:gd name="T6" fmla="*/ 24 w 24"/>
                    <a:gd name="T7" fmla="*/ 0 h 240"/>
                  </a:gdLst>
                  <a:ahLst/>
                  <a:cxnLst>
                    <a:cxn ang="0">
                      <a:pos x="T0" y="T1"/>
                    </a:cxn>
                    <a:cxn ang="0">
                      <a:pos x="T2" y="T3"/>
                    </a:cxn>
                    <a:cxn ang="0">
                      <a:pos x="T4" y="T5"/>
                    </a:cxn>
                    <a:cxn ang="0">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40" name="Freeform 40"/>
                <p:cNvSpPr>
                  <a:spLocks/>
                </p:cNvSpPr>
                <p:nvPr/>
              </p:nvSpPr>
              <p:spPr bwMode="auto">
                <a:xfrm>
                  <a:off x="504" y="3420"/>
                  <a:ext cx="60" cy="96"/>
                </a:xfrm>
                <a:custGeom>
                  <a:avLst/>
                  <a:gdLst>
                    <a:gd name="T0" fmla="*/ 0 w 60"/>
                    <a:gd name="T1" fmla="*/ 0 h 96"/>
                    <a:gd name="T2" fmla="*/ 48 w 60"/>
                    <a:gd name="T3" fmla="*/ 96 h 96"/>
                  </a:gdLst>
                  <a:ahLst/>
                  <a:cxnLst>
                    <a:cxn ang="0">
                      <a:pos x="T0" y="T1"/>
                    </a:cxn>
                    <a:cxn ang="0">
                      <a:pos x="T2" y="T3"/>
                    </a:cxn>
                  </a:cxnLst>
                  <a:rect l="0" t="0" r="r" b="b"/>
                  <a:pathLst>
                    <a:path w="60" h="96">
                      <a:moveTo>
                        <a:pt x="0" y="0"/>
                      </a:moveTo>
                      <a:cubicBezTo>
                        <a:pt x="60" y="20"/>
                        <a:pt x="48" y="36"/>
                        <a:pt x="48" y="96"/>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41" name="Freeform 41"/>
                <p:cNvSpPr>
                  <a:spLocks/>
                </p:cNvSpPr>
                <p:nvPr/>
              </p:nvSpPr>
              <p:spPr bwMode="auto">
                <a:xfrm flipH="1">
                  <a:off x="528" y="2928"/>
                  <a:ext cx="47" cy="96"/>
                </a:xfrm>
                <a:custGeom>
                  <a:avLst/>
                  <a:gdLst>
                    <a:gd name="T0" fmla="*/ 12 w 72"/>
                    <a:gd name="T1" fmla="*/ 0 h 192"/>
                    <a:gd name="T2" fmla="*/ 0 w 72"/>
                    <a:gd name="T3" fmla="*/ 192 h 192"/>
                  </a:gdLst>
                  <a:ahLst/>
                  <a:cxnLst>
                    <a:cxn ang="0">
                      <a:pos x="T0" y="T1"/>
                    </a:cxn>
                    <a:cxn ang="0">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42" name="Group 42"/>
              <p:cNvGrpSpPr>
                <a:grpSpLocks/>
              </p:cNvGrpSpPr>
              <p:nvPr/>
            </p:nvGrpSpPr>
            <p:grpSpPr bwMode="auto">
              <a:xfrm rot="9942732">
                <a:off x="144" y="3360"/>
                <a:ext cx="768" cy="888"/>
                <a:chOff x="144" y="504"/>
                <a:chExt cx="1512" cy="1488"/>
              </a:xfrm>
            </p:grpSpPr>
            <p:sp>
              <p:nvSpPr>
                <p:cNvPr id="51243" name="Freeform 43"/>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44" name="Freeform 44"/>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45" name="Freeform 45"/>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46" name="Freeform 46"/>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47" name="Freeform 47"/>
                <p:cNvSpPr>
                  <a:spLocks/>
                </p:cNvSpPr>
                <p:nvPr/>
              </p:nvSpPr>
              <p:spPr bwMode="auto">
                <a:xfrm rot="11574696">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48" name="Oval 48"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1249" name="Group 49"/>
              <p:cNvGrpSpPr>
                <a:grpSpLocks/>
              </p:cNvGrpSpPr>
              <p:nvPr/>
            </p:nvGrpSpPr>
            <p:grpSpPr bwMode="auto">
              <a:xfrm rot="9942732">
                <a:off x="1680" y="2928"/>
                <a:ext cx="768" cy="888"/>
                <a:chOff x="144" y="504"/>
                <a:chExt cx="1512" cy="1488"/>
              </a:xfrm>
            </p:grpSpPr>
            <p:sp>
              <p:nvSpPr>
                <p:cNvPr id="51250" name="Freeform 50"/>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51" name="Freeform 51"/>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52" name="Freeform 52"/>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53" name="Freeform 53"/>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54" name="Freeform 54"/>
                <p:cNvSpPr>
                  <a:spLocks/>
                </p:cNvSpPr>
                <p:nvPr/>
              </p:nvSpPr>
              <p:spPr bwMode="auto">
                <a:xfrm rot="11574696">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55" name="Oval 55"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1256" name="Group 56"/>
              <p:cNvGrpSpPr>
                <a:grpSpLocks/>
              </p:cNvGrpSpPr>
              <p:nvPr/>
            </p:nvGrpSpPr>
            <p:grpSpPr bwMode="auto">
              <a:xfrm rot="20069967" flipH="1">
                <a:off x="153" y="2297"/>
                <a:ext cx="192" cy="528"/>
                <a:chOff x="480" y="2496"/>
                <a:chExt cx="288" cy="528"/>
              </a:xfrm>
            </p:grpSpPr>
            <p:sp>
              <p:nvSpPr>
                <p:cNvPr id="51257" name="Freeform 57"/>
                <p:cNvSpPr>
                  <a:spLocks/>
                </p:cNvSpPr>
                <p:nvPr/>
              </p:nvSpPr>
              <p:spPr bwMode="auto">
                <a:xfrm>
                  <a:off x="480" y="2496"/>
                  <a:ext cx="288" cy="432"/>
                </a:xfrm>
                <a:custGeom>
                  <a:avLst/>
                  <a:gdLst>
                    <a:gd name="T0" fmla="*/ 192 w 336"/>
                    <a:gd name="T1" fmla="*/ 816 h 816"/>
                    <a:gd name="T2" fmla="*/ 48 w 336"/>
                    <a:gd name="T3" fmla="*/ 768 h 816"/>
                    <a:gd name="T4" fmla="*/ 0 w 336"/>
                    <a:gd name="T5" fmla="*/ 624 h 816"/>
                    <a:gd name="T6" fmla="*/ 0 w 336"/>
                    <a:gd name="T7" fmla="*/ 480 h 816"/>
                    <a:gd name="T8" fmla="*/ 48 w 336"/>
                    <a:gd name="T9" fmla="*/ 336 h 816"/>
                    <a:gd name="T10" fmla="*/ 192 w 336"/>
                    <a:gd name="T11" fmla="*/ 96 h 816"/>
                    <a:gd name="T12" fmla="*/ 288 w 336"/>
                    <a:gd name="T13" fmla="*/ 0 h 816"/>
                    <a:gd name="T14" fmla="*/ 336 w 336"/>
                    <a:gd name="T15" fmla="*/ 192 h 816"/>
                    <a:gd name="T16" fmla="*/ 336 w 336"/>
                    <a:gd name="T17" fmla="*/ 336 h 816"/>
                    <a:gd name="T18" fmla="*/ 336 w 336"/>
                    <a:gd name="T19" fmla="*/ 480 h 816"/>
                    <a:gd name="T20" fmla="*/ 336 w 336"/>
                    <a:gd name="T21" fmla="*/ 576 h 816"/>
                    <a:gd name="T22" fmla="*/ 288 w 336"/>
                    <a:gd name="T23" fmla="*/ 720 h 816"/>
                    <a:gd name="T24" fmla="*/ 192 w 336"/>
                    <a:gd name="T2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58" name="Freeform 58"/>
                <p:cNvSpPr>
                  <a:spLocks/>
                </p:cNvSpPr>
                <p:nvPr/>
              </p:nvSpPr>
              <p:spPr bwMode="auto">
                <a:xfrm>
                  <a:off x="576" y="2527"/>
                  <a:ext cx="128" cy="401"/>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59" name="Freeform 59"/>
                <p:cNvSpPr>
                  <a:spLocks/>
                </p:cNvSpPr>
                <p:nvPr/>
              </p:nvSpPr>
              <p:spPr bwMode="auto">
                <a:xfrm>
                  <a:off x="640" y="2650"/>
                  <a:ext cx="128" cy="124"/>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60" name="Freeform 60"/>
                <p:cNvSpPr>
                  <a:spLocks/>
                </p:cNvSpPr>
                <p:nvPr/>
              </p:nvSpPr>
              <p:spPr bwMode="auto">
                <a:xfrm>
                  <a:off x="544" y="2650"/>
                  <a:ext cx="64" cy="216"/>
                </a:xfrm>
                <a:custGeom>
                  <a:avLst/>
                  <a:gdLst>
                    <a:gd name="T0" fmla="*/ 96 w 96"/>
                    <a:gd name="T1" fmla="*/ 336 h 336"/>
                    <a:gd name="T2" fmla="*/ 12 w 96"/>
                    <a:gd name="T3" fmla="*/ 264 h 336"/>
                    <a:gd name="T4" fmla="*/ 72 w 96"/>
                    <a:gd name="T5" fmla="*/ 192 h 336"/>
                    <a:gd name="T6" fmla="*/ 0 w 96"/>
                    <a:gd name="T7" fmla="*/ 0 h 336"/>
                  </a:gdLst>
                  <a:ahLst/>
                  <a:cxnLst>
                    <a:cxn ang="0">
                      <a:pos x="T0" y="T1"/>
                    </a:cxn>
                    <a:cxn ang="0">
                      <a:pos x="T2" y="T3"/>
                    </a:cxn>
                    <a:cxn ang="0">
                      <a:pos x="T4" y="T5"/>
                    </a:cxn>
                    <a:cxn ang="0">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61" name="Freeform 61"/>
                <p:cNvSpPr>
                  <a:spLocks/>
                </p:cNvSpPr>
                <p:nvPr/>
              </p:nvSpPr>
              <p:spPr bwMode="auto">
                <a:xfrm>
                  <a:off x="624" y="2558"/>
                  <a:ext cx="16" cy="154"/>
                </a:xfrm>
                <a:custGeom>
                  <a:avLst/>
                  <a:gdLst>
                    <a:gd name="T0" fmla="*/ 24 w 24"/>
                    <a:gd name="T1" fmla="*/ 240 h 240"/>
                    <a:gd name="T2" fmla="*/ 0 w 24"/>
                    <a:gd name="T3" fmla="*/ 144 h 240"/>
                    <a:gd name="T4" fmla="*/ 0 w 24"/>
                    <a:gd name="T5" fmla="*/ 96 h 240"/>
                    <a:gd name="T6" fmla="*/ 24 w 24"/>
                    <a:gd name="T7" fmla="*/ 0 h 240"/>
                  </a:gdLst>
                  <a:ahLst/>
                  <a:cxnLst>
                    <a:cxn ang="0">
                      <a:pos x="T0" y="T1"/>
                    </a:cxn>
                    <a:cxn ang="0">
                      <a:pos x="T2" y="T3"/>
                    </a:cxn>
                    <a:cxn ang="0">
                      <a:pos x="T4" y="T5"/>
                    </a:cxn>
                    <a:cxn ang="0">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62" name="Freeform 62"/>
                <p:cNvSpPr>
                  <a:spLocks/>
                </p:cNvSpPr>
                <p:nvPr/>
              </p:nvSpPr>
              <p:spPr bwMode="auto">
                <a:xfrm flipH="1">
                  <a:off x="528" y="2928"/>
                  <a:ext cx="47" cy="96"/>
                </a:xfrm>
                <a:custGeom>
                  <a:avLst/>
                  <a:gdLst>
                    <a:gd name="T0" fmla="*/ 12 w 72"/>
                    <a:gd name="T1" fmla="*/ 0 h 192"/>
                    <a:gd name="T2" fmla="*/ 0 w 72"/>
                    <a:gd name="T3" fmla="*/ 192 h 192"/>
                  </a:gdLst>
                  <a:ahLst/>
                  <a:cxnLst>
                    <a:cxn ang="0">
                      <a:pos x="T0" y="T1"/>
                    </a:cxn>
                    <a:cxn ang="0">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pic>
        <p:nvPicPr>
          <p:cNvPr id="51263" name="Picture 63" descr="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6019800"/>
            <a:ext cx="9906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51264" name="Picture 64" descr="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447800"/>
            <a:ext cx="9906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51265" name="Picture 65" descr="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457200"/>
            <a:ext cx="9906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51266" name="Picture 66" descr="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3810000"/>
            <a:ext cx="9906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51267" name="Picture 67" descr="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3962400"/>
            <a:ext cx="9906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51268" name="Picture 68" descr="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95400"/>
            <a:ext cx="9906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51269" name="Picture 69" descr="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5943600"/>
            <a:ext cx="9906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51270" name="Picture 70" descr="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505200"/>
            <a:ext cx="9906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p:cTn id="7" dur="500" fill="hold"/>
                                        <p:tgtEl>
                                          <p:spTgt spid="51202"/>
                                        </p:tgtEl>
                                        <p:attrNameLst>
                                          <p:attrName>ppt_w</p:attrName>
                                        </p:attrNameLst>
                                      </p:cBhvr>
                                      <p:tavLst>
                                        <p:tav tm="0">
                                          <p:val>
                                            <p:fltVal val="0"/>
                                          </p:val>
                                        </p:tav>
                                        <p:tav tm="100000">
                                          <p:val>
                                            <p:strVal val="#ppt_w"/>
                                          </p:val>
                                        </p:tav>
                                      </p:tavLst>
                                    </p:anim>
                                    <p:anim calcmode="lin" valueType="num">
                                      <p:cBhvr>
                                        <p:cTn id="8" dur="500" fill="hold"/>
                                        <p:tgtEl>
                                          <p:spTgt spid="5120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8" name="Picture 4" descr="364198680_838782242"/>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0" y="0"/>
            <a:ext cx="4953000" cy="3733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429" name="Picture 5" descr="images1399689_anho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276600"/>
            <a:ext cx="563880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103430" name="Picture 6" descr="banh-com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0"/>
            <a:ext cx="419100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103431" name="Picture 7" descr="9baab212-1.jpg image by Perfu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57600"/>
            <a:ext cx="3505200"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03428"/>
                                        </p:tgtEl>
                                        <p:attrNameLst>
                                          <p:attrName>style.visibility</p:attrName>
                                        </p:attrNameLst>
                                      </p:cBhvr>
                                      <p:to>
                                        <p:strVal val="visible"/>
                                      </p:to>
                                    </p:set>
                                    <p:animEffect transition="in" filter="wheel(4)">
                                      <p:cBhvr>
                                        <p:cTn id="7" dur="2000"/>
                                        <p:tgtEl>
                                          <p:spTgt spid="1034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nodeType="clickEffect">
                                  <p:stCondLst>
                                    <p:cond delay="0"/>
                                  </p:stCondLst>
                                  <p:childTnLst>
                                    <p:set>
                                      <p:cBhvr>
                                        <p:cTn id="11" dur="1" fill="hold">
                                          <p:stCondLst>
                                            <p:cond delay="0"/>
                                          </p:stCondLst>
                                        </p:cTn>
                                        <p:tgtEl>
                                          <p:spTgt spid="103429"/>
                                        </p:tgtEl>
                                        <p:attrNameLst>
                                          <p:attrName>style.visibility</p:attrName>
                                        </p:attrNameLst>
                                      </p:cBhvr>
                                      <p:to>
                                        <p:strVal val="visible"/>
                                      </p:to>
                                    </p:set>
                                    <p:anim calcmode="lin" valueType="num">
                                      <p:cBhvr>
                                        <p:cTn id="12" dur="1000" fill="hold"/>
                                        <p:tgtEl>
                                          <p:spTgt spid="103429"/>
                                        </p:tgtEl>
                                        <p:attrNameLst>
                                          <p:attrName>ppt_w</p:attrName>
                                        </p:attrNameLst>
                                      </p:cBhvr>
                                      <p:tavLst>
                                        <p:tav tm="0">
                                          <p:val>
                                            <p:fltVal val="0"/>
                                          </p:val>
                                        </p:tav>
                                        <p:tav tm="100000">
                                          <p:val>
                                            <p:strVal val="#ppt_w"/>
                                          </p:val>
                                        </p:tav>
                                      </p:tavLst>
                                    </p:anim>
                                    <p:anim calcmode="lin" valueType="num">
                                      <p:cBhvr>
                                        <p:cTn id="13" dur="1000" fill="hold"/>
                                        <p:tgtEl>
                                          <p:spTgt spid="103429"/>
                                        </p:tgtEl>
                                        <p:attrNameLst>
                                          <p:attrName>ppt_h</p:attrName>
                                        </p:attrNameLst>
                                      </p:cBhvr>
                                      <p:tavLst>
                                        <p:tav tm="0">
                                          <p:val>
                                            <p:fltVal val="0"/>
                                          </p:val>
                                        </p:tav>
                                        <p:tav tm="100000">
                                          <p:val>
                                            <p:strVal val="#ppt_h"/>
                                          </p:val>
                                        </p:tav>
                                      </p:tavLst>
                                    </p:anim>
                                    <p:anim calcmode="lin" valueType="num">
                                      <p:cBhvr>
                                        <p:cTn id="14" dur="1000" fill="hold"/>
                                        <p:tgtEl>
                                          <p:spTgt spid="103429"/>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03429"/>
                                        </p:tgtEl>
                                        <p:attrNameLst>
                                          <p:attrName>ppt_y</p:attrName>
                                        </p:attrNameLst>
                                      </p:cBhvr>
                                      <p:tavLst>
                                        <p:tav tm="0" fmla="#ppt_y+(sin(-2*pi*(1-$))*-#ppt_x+cos(-2*pi*(1-$))*(1-#ppt_y))*(1-$)">
                                          <p:val>
                                            <p:fltVal val="0"/>
                                          </p:val>
                                        </p:tav>
                                        <p:tav tm="100000">
                                          <p:val>
                                            <p:fltVal val="1"/>
                                          </p:val>
                                        </p:tav>
                                      </p:tavLst>
                                    </p:anim>
                                  </p:childTnLst>
                                </p:cTn>
                              </p:par>
                              <p:par>
                                <p:cTn id="16" presetID="15" presetClass="entr" presetSubtype="0" fill="hold" nodeType="withEffect">
                                  <p:stCondLst>
                                    <p:cond delay="0"/>
                                  </p:stCondLst>
                                  <p:childTnLst>
                                    <p:set>
                                      <p:cBhvr>
                                        <p:cTn id="17" dur="1" fill="hold">
                                          <p:stCondLst>
                                            <p:cond delay="0"/>
                                          </p:stCondLst>
                                        </p:cTn>
                                        <p:tgtEl>
                                          <p:spTgt spid="103430"/>
                                        </p:tgtEl>
                                        <p:attrNameLst>
                                          <p:attrName>style.visibility</p:attrName>
                                        </p:attrNameLst>
                                      </p:cBhvr>
                                      <p:to>
                                        <p:strVal val="visible"/>
                                      </p:to>
                                    </p:set>
                                    <p:anim calcmode="lin" valueType="num">
                                      <p:cBhvr>
                                        <p:cTn id="18" dur="1000" fill="hold"/>
                                        <p:tgtEl>
                                          <p:spTgt spid="103430"/>
                                        </p:tgtEl>
                                        <p:attrNameLst>
                                          <p:attrName>ppt_w</p:attrName>
                                        </p:attrNameLst>
                                      </p:cBhvr>
                                      <p:tavLst>
                                        <p:tav tm="0">
                                          <p:val>
                                            <p:fltVal val="0"/>
                                          </p:val>
                                        </p:tav>
                                        <p:tav tm="100000">
                                          <p:val>
                                            <p:strVal val="#ppt_w"/>
                                          </p:val>
                                        </p:tav>
                                      </p:tavLst>
                                    </p:anim>
                                    <p:anim calcmode="lin" valueType="num">
                                      <p:cBhvr>
                                        <p:cTn id="19" dur="1000" fill="hold"/>
                                        <p:tgtEl>
                                          <p:spTgt spid="103430"/>
                                        </p:tgtEl>
                                        <p:attrNameLst>
                                          <p:attrName>ppt_h</p:attrName>
                                        </p:attrNameLst>
                                      </p:cBhvr>
                                      <p:tavLst>
                                        <p:tav tm="0">
                                          <p:val>
                                            <p:fltVal val="0"/>
                                          </p:val>
                                        </p:tav>
                                        <p:tav tm="100000">
                                          <p:val>
                                            <p:strVal val="#ppt_h"/>
                                          </p:val>
                                        </p:tav>
                                      </p:tavLst>
                                    </p:anim>
                                    <p:anim calcmode="lin" valueType="num">
                                      <p:cBhvr>
                                        <p:cTn id="20" dur="1000" fill="hold"/>
                                        <p:tgtEl>
                                          <p:spTgt spid="103430"/>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03430"/>
                                        </p:tgtEl>
                                        <p:attrNameLst>
                                          <p:attrName>ppt_y</p:attrName>
                                        </p:attrNameLst>
                                      </p:cBhvr>
                                      <p:tavLst>
                                        <p:tav tm="0" fmla="#ppt_y+(sin(-2*pi*(1-$))*-#ppt_x+cos(-2*pi*(1-$))*(1-#ppt_y))*(1-$)">
                                          <p:val>
                                            <p:fltVal val="0"/>
                                          </p:val>
                                        </p:tav>
                                        <p:tav tm="100000">
                                          <p:val>
                                            <p:fltVal val="1"/>
                                          </p:val>
                                        </p:tav>
                                      </p:tavLst>
                                    </p:anim>
                                  </p:childTnLst>
                                </p:cTn>
                              </p:par>
                              <p:par>
                                <p:cTn id="22" presetID="15" presetClass="entr" presetSubtype="0" fill="hold" nodeType="withEffect">
                                  <p:stCondLst>
                                    <p:cond delay="0"/>
                                  </p:stCondLst>
                                  <p:childTnLst>
                                    <p:set>
                                      <p:cBhvr>
                                        <p:cTn id="23" dur="1" fill="hold">
                                          <p:stCondLst>
                                            <p:cond delay="0"/>
                                          </p:stCondLst>
                                        </p:cTn>
                                        <p:tgtEl>
                                          <p:spTgt spid="103431"/>
                                        </p:tgtEl>
                                        <p:attrNameLst>
                                          <p:attrName>style.visibility</p:attrName>
                                        </p:attrNameLst>
                                      </p:cBhvr>
                                      <p:to>
                                        <p:strVal val="visible"/>
                                      </p:to>
                                    </p:set>
                                    <p:anim calcmode="lin" valueType="num">
                                      <p:cBhvr>
                                        <p:cTn id="24" dur="1000" fill="hold"/>
                                        <p:tgtEl>
                                          <p:spTgt spid="103431"/>
                                        </p:tgtEl>
                                        <p:attrNameLst>
                                          <p:attrName>ppt_w</p:attrName>
                                        </p:attrNameLst>
                                      </p:cBhvr>
                                      <p:tavLst>
                                        <p:tav tm="0">
                                          <p:val>
                                            <p:fltVal val="0"/>
                                          </p:val>
                                        </p:tav>
                                        <p:tav tm="100000">
                                          <p:val>
                                            <p:strVal val="#ppt_w"/>
                                          </p:val>
                                        </p:tav>
                                      </p:tavLst>
                                    </p:anim>
                                    <p:anim calcmode="lin" valueType="num">
                                      <p:cBhvr>
                                        <p:cTn id="25" dur="1000" fill="hold"/>
                                        <p:tgtEl>
                                          <p:spTgt spid="103431"/>
                                        </p:tgtEl>
                                        <p:attrNameLst>
                                          <p:attrName>ppt_h</p:attrName>
                                        </p:attrNameLst>
                                      </p:cBhvr>
                                      <p:tavLst>
                                        <p:tav tm="0">
                                          <p:val>
                                            <p:fltVal val="0"/>
                                          </p:val>
                                        </p:tav>
                                        <p:tav tm="100000">
                                          <p:val>
                                            <p:strVal val="#ppt_h"/>
                                          </p:val>
                                        </p:tav>
                                      </p:tavLst>
                                    </p:anim>
                                    <p:anim calcmode="lin" valueType="num">
                                      <p:cBhvr>
                                        <p:cTn id="26" dur="1000" fill="hold"/>
                                        <p:tgtEl>
                                          <p:spTgt spid="103431"/>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0343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AutoShape 2"/>
          <p:cNvSpPr>
            <a:spLocks noChangeArrowheads="1"/>
          </p:cNvSpPr>
          <p:nvPr/>
        </p:nvSpPr>
        <p:spPr bwMode="auto">
          <a:xfrm>
            <a:off x="0" y="0"/>
            <a:ext cx="9144000" cy="6858000"/>
          </a:xfrm>
          <a:prstGeom prst="roundRect">
            <a:avLst>
              <a:gd name="adj" fmla="val 4532"/>
            </a:avLst>
          </a:prstGeom>
          <a:gradFill rotWithShape="1">
            <a:gsLst>
              <a:gs pos="0">
                <a:srgbClr val="005000"/>
              </a:gs>
              <a:gs pos="100000">
                <a:srgbClr val="005000">
                  <a:gamma/>
                  <a:shade val="46275"/>
                  <a:invGamma/>
                </a:srgbClr>
              </a:gs>
            </a:gsLst>
            <a:lin ang="5400000" scaled="1"/>
          </a:gradFill>
          <a:ln w="57150" cmpd="thickThin">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pic>
        <p:nvPicPr>
          <p:cNvPr id="119812" name="Picture 4" descr="080930171547-778-1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35" y="1352820"/>
            <a:ext cx="4648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3" name="Picture 5" descr="080930171547-305-8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762000"/>
            <a:ext cx="4343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9816" name="Group 8"/>
          <p:cNvGrpSpPr>
            <a:grpSpLocks/>
          </p:cNvGrpSpPr>
          <p:nvPr/>
        </p:nvGrpSpPr>
        <p:grpSpPr bwMode="auto">
          <a:xfrm>
            <a:off x="104267" y="80152"/>
            <a:ext cx="8864169" cy="4660224"/>
            <a:chOff x="2776" y="864"/>
            <a:chExt cx="2840" cy="2029"/>
          </a:xfrm>
        </p:grpSpPr>
        <p:sp>
          <p:nvSpPr>
            <p:cNvPr id="119817" name="AutoShape 9"/>
            <p:cNvSpPr>
              <a:spLocks noChangeArrowheads="1"/>
            </p:cNvSpPr>
            <p:nvPr/>
          </p:nvSpPr>
          <p:spPr bwMode="auto">
            <a:xfrm>
              <a:off x="2776" y="1453"/>
              <a:ext cx="2832" cy="1440"/>
            </a:xfrm>
            <a:prstGeom prst="foldedCorner">
              <a:avLst>
                <a:gd name="adj" fmla="val 12500"/>
              </a:avLst>
            </a:prstGeom>
            <a:gradFill rotWithShape="1">
              <a:gsLst>
                <a:gs pos="0">
                  <a:schemeClr val="accent2"/>
                </a:gs>
                <a:gs pos="100000">
                  <a:srgbClr val="DE8400"/>
                </a:gs>
              </a:gsLst>
              <a:lin ang="5400000" scaled="1"/>
            </a:grad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4000" b="1" dirty="0">
                  <a:solidFill>
                    <a:schemeClr val="bg1"/>
                  </a:solidFill>
                  <a:cs typeface="Times New Roman" panose="02020603050405020304" pitchFamily="18" charset="0"/>
                </a:rPr>
                <a:t>    </a:t>
              </a:r>
              <a:r>
                <a:rPr lang="en-US" sz="4000" b="1" dirty="0" err="1">
                  <a:solidFill>
                    <a:schemeClr val="bg1"/>
                  </a:solidFill>
                  <a:cs typeface="Times New Roman" panose="02020603050405020304" pitchFamily="18" charset="0"/>
                </a:rPr>
                <a:t>Đoạn</a:t>
              </a:r>
              <a:r>
                <a:rPr lang="en-US" sz="4000" b="1" dirty="0">
                  <a:solidFill>
                    <a:schemeClr val="bg1"/>
                  </a:solidFill>
                  <a:cs typeface="Times New Roman" panose="02020603050405020304" pitchFamily="18" charset="0"/>
                </a:rPr>
                <a:t> </a:t>
              </a:r>
              <a:r>
                <a:rPr lang="en-US" sz="4000" b="1" dirty="0" err="1">
                  <a:solidFill>
                    <a:schemeClr val="bg1"/>
                  </a:solidFill>
                  <a:cs typeface="Times New Roman" panose="02020603050405020304" pitchFamily="18" charset="0"/>
                </a:rPr>
                <a:t>văn</a:t>
              </a:r>
              <a:r>
                <a:rPr lang="en-US" sz="4000" b="1" dirty="0">
                  <a:solidFill>
                    <a:schemeClr val="bg1"/>
                  </a:solidFill>
                  <a:cs typeface="Times New Roman" panose="02020603050405020304" pitchFamily="18" charset="0"/>
                </a:rPr>
                <a:t> </a:t>
              </a:r>
              <a:r>
                <a:rPr lang="en-US" sz="4000" b="1" dirty="0" err="1">
                  <a:solidFill>
                    <a:schemeClr val="bg1"/>
                  </a:solidFill>
                  <a:cs typeface="Times New Roman" panose="02020603050405020304" pitchFamily="18" charset="0"/>
                </a:rPr>
                <a:t>từ</a:t>
              </a:r>
              <a:r>
                <a:rPr lang="en-US" sz="4000" b="1" dirty="0">
                  <a:solidFill>
                    <a:schemeClr val="bg1"/>
                  </a:solidFill>
                  <a:cs typeface="Times New Roman" panose="02020603050405020304" pitchFamily="18" charset="0"/>
                </a:rPr>
                <a:t> “ </a:t>
              </a:r>
              <a:r>
                <a:rPr lang="en-US" sz="4000" b="1" dirty="0" err="1">
                  <a:solidFill>
                    <a:schemeClr val="bg1"/>
                  </a:solidFill>
                  <a:cs typeface="Times New Roman" panose="02020603050405020304" pitchFamily="18" charset="0"/>
                </a:rPr>
                <a:t>Cốm</a:t>
              </a:r>
              <a:r>
                <a:rPr lang="en-US" sz="4000" b="1" dirty="0">
                  <a:solidFill>
                    <a:schemeClr val="bg1"/>
                  </a:solidFill>
                  <a:cs typeface="Times New Roman" panose="02020603050405020304" pitchFamily="18" charset="0"/>
                </a:rPr>
                <a:t> </a:t>
              </a:r>
              <a:r>
                <a:rPr lang="en-US" sz="4000" b="1" dirty="0" err="1">
                  <a:solidFill>
                    <a:schemeClr val="bg1"/>
                  </a:solidFill>
                  <a:cs typeface="Times New Roman" panose="02020603050405020304" pitchFamily="18" charset="0"/>
                </a:rPr>
                <a:t>không</a:t>
              </a:r>
              <a:r>
                <a:rPr lang="en-US" sz="4000" b="1" dirty="0">
                  <a:solidFill>
                    <a:schemeClr val="bg1"/>
                  </a:solidFill>
                  <a:cs typeface="Times New Roman" panose="02020603050405020304" pitchFamily="18" charset="0"/>
                </a:rPr>
                <a:t> </a:t>
              </a:r>
              <a:r>
                <a:rPr lang="en-US" sz="4000" b="1" dirty="0" err="1">
                  <a:solidFill>
                    <a:schemeClr val="bg1"/>
                  </a:solidFill>
                  <a:cs typeface="Times New Roman" panose="02020603050405020304" pitchFamily="18" charset="0"/>
                </a:rPr>
                <a:t>phải</a:t>
              </a:r>
              <a:r>
                <a:rPr lang="en-US" sz="4000" b="1" dirty="0">
                  <a:solidFill>
                    <a:schemeClr val="bg1"/>
                  </a:solidFill>
                  <a:cs typeface="Times New Roman" panose="02020603050405020304" pitchFamily="18" charset="0"/>
                </a:rPr>
                <a:t>…</a:t>
              </a:r>
            </a:p>
            <a:p>
              <a:pPr eaLnBrk="0" hangingPunct="0"/>
              <a:r>
                <a:rPr lang="en-US" sz="4000" b="1" dirty="0" err="1">
                  <a:solidFill>
                    <a:schemeClr val="bg1"/>
                  </a:solidFill>
                  <a:cs typeface="Times New Roman" panose="02020603050405020304" pitchFamily="18" charset="0"/>
                </a:rPr>
                <a:t>tươi</a:t>
              </a:r>
              <a:r>
                <a:rPr lang="en-US" sz="4000" b="1" dirty="0">
                  <a:solidFill>
                    <a:schemeClr val="bg1"/>
                  </a:solidFill>
                  <a:cs typeface="Times New Roman" panose="02020603050405020304" pitchFamily="18" charset="0"/>
                </a:rPr>
                <a:t> </a:t>
              </a:r>
              <a:r>
                <a:rPr lang="en-US" sz="4000" b="1" dirty="0" err="1">
                  <a:solidFill>
                    <a:schemeClr val="bg1"/>
                  </a:solidFill>
                  <a:cs typeface="Times New Roman" panose="02020603050405020304" pitchFamily="18" charset="0"/>
                </a:rPr>
                <a:t>sáng</a:t>
              </a:r>
              <a:r>
                <a:rPr lang="en-US" sz="4000" b="1" dirty="0">
                  <a:solidFill>
                    <a:schemeClr val="bg1"/>
                  </a:solidFill>
                  <a:cs typeface="Times New Roman" panose="02020603050405020304" pitchFamily="18" charset="0"/>
                </a:rPr>
                <a:t> </a:t>
              </a:r>
              <a:r>
                <a:rPr lang="en-US" sz="4000" b="1" dirty="0" err="1">
                  <a:solidFill>
                    <a:schemeClr val="bg1"/>
                  </a:solidFill>
                  <a:cs typeface="Times New Roman" panose="02020603050405020304" pitchFamily="18" charset="0"/>
                </a:rPr>
                <a:t>hơn</a:t>
              </a:r>
              <a:r>
                <a:rPr lang="en-US" sz="4000" b="1" dirty="0">
                  <a:solidFill>
                    <a:schemeClr val="bg1"/>
                  </a:solidFill>
                  <a:cs typeface="Times New Roman" panose="02020603050405020304" pitchFamily="18" charset="0"/>
                </a:rPr>
                <a:t> </a:t>
              </a:r>
              <a:r>
                <a:rPr lang="en-US" sz="4000" b="1" dirty="0" err="1">
                  <a:solidFill>
                    <a:schemeClr val="bg1"/>
                  </a:solidFill>
                  <a:cs typeface="Times New Roman" panose="02020603050405020304" pitchFamily="18" charset="0"/>
                </a:rPr>
                <a:t>nhiều</a:t>
              </a:r>
              <a:r>
                <a:rPr lang="en-US" sz="4000" b="1" dirty="0">
                  <a:solidFill>
                    <a:schemeClr val="bg1"/>
                  </a:solidFill>
                  <a:cs typeface="Times New Roman" panose="02020603050405020304" pitchFamily="18" charset="0"/>
                </a:rPr>
                <a:t> </a:t>
              </a:r>
              <a:r>
                <a:rPr lang="en-US" sz="4000" b="1" dirty="0" err="1">
                  <a:solidFill>
                    <a:schemeClr val="bg1"/>
                  </a:solidFill>
                  <a:cs typeface="Times New Roman" panose="02020603050405020304" pitchFamily="18" charset="0"/>
                </a:rPr>
                <a:t>lắm</a:t>
              </a:r>
              <a:r>
                <a:rPr lang="en-US" sz="4000" b="1" dirty="0">
                  <a:solidFill>
                    <a:schemeClr val="bg1"/>
                  </a:solidFill>
                  <a:cs typeface="Times New Roman" panose="02020603050405020304" pitchFamily="18" charset="0"/>
                </a:rPr>
                <a:t>” </a:t>
              </a:r>
              <a:r>
                <a:rPr lang="en-US" sz="4000" b="1" dirty="0" err="1">
                  <a:solidFill>
                    <a:schemeClr val="bg1"/>
                  </a:solidFill>
                  <a:cs typeface="Times New Roman" panose="02020603050405020304" pitchFamily="18" charset="0"/>
                </a:rPr>
                <a:t>tác</a:t>
              </a:r>
              <a:r>
                <a:rPr lang="en-US" sz="4000" b="1" dirty="0">
                  <a:solidFill>
                    <a:schemeClr val="bg1"/>
                  </a:solidFill>
                  <a:cs typeface="Times New Roman" panose="02020603050405020304" pitchFamily="18" charset="0"/>
                </a:rPr>
                <a:t> </a:t>
              </a:r>
              <a:r>
                <a:rPr lang="en-US" sz="4000" b="1" dirty="0" err="1">
                  <a:solidFill>
                    <a:schemeClr val="bg1"/>
                  </a:solidFill>
                  <a:cs typeface="Times New Roman" panose="02020603050405020304" pitchFamily="18" charset="0"/>
                </a:rPr>
                <a:t>giả</a:t>
              </a:r>
              <a:endParaRPr lang="en-US" sz="4000" b="1" dirty="0">
                <a:solidFill>
                  <a:schemeClr val="bg1"/>
                </a:solidFill>
                <a:cs typeface="Times New Roman" panose="02020603050405020304" pitchFamily="18" charset="0"/>
              </a:endParaRPr>
            </a:p>
            <a:p>
              <a:pPr eaLnBrk="0" hangingPunct="0"/>
              <a:r>
                <a:rPr lang="en-US" sz="4000" b="1" dirty="0">
                  <a:solidFill>
                    <a:schemeClr val="bg1"/>
                  </a:solidFill>
                  <a:cs typeface="Times New Roman" panose="02020603050405020304" pitchFamily="18" charset="0"/>
                </a:rPr>
                <a:t> </a:t>
              </a:r>
              <a:r>
                <a:rPr lang="en-US" sz="4000" b="1" dirty="0" err="1">
                  <a:solidFill>
                    <a:schemeClr val="bg1"/>
                  </a:solidFill>
                  <a:cs typeface="Times New Roman" panose="02020603050405020304" pitchFamily="18" charset="0"/>
                </a:rPr>
                <a:t>bàn</a:t>
              </a:r>
              <a:r>
                <a:rPr lang="en-US" sz="4000" b="1" dirty="0">
                  <a:solidFill>
                    <a:schemeClr val="bg1"/>
                  </a:solidFill>
                  <a:cs typeface="Times New Roman" panose="02020603050405020304" pitchFamily="18" charset="0"/>
                </a:rPr>
                <a:t> </a:t>
              </a:r>
              <a:r>
                <a:rPr lang="en-US" sz="4000" b="1" dirty="0" err="1">
                  <a:solidFill>
                    <a:schemeClr val="bg1"/>
                  </a:solidFill>
                  <a:cs typeface="Times New Roman" panose="02020603050405020304" pitchFamily="18" charset="0"/>
                </a:rPr>
                <a:t>luận</a:t>
              </a:r>
              <a:r>
                <a:rPr lang="en-US" sz="4000" b="1" dirty="0">
                  <a:solidFill>
                    <a:schemeClr val="bg1"/>
                  </a:solidFill>
                  <a:cs typeface="Times New Roman" panose="02020603050405020304" pitchFamily="18" charset="0"/>
                </a:rPr>
                <a:t> </a:t>
              </a:r>
              <a:r>
                <a:rPr lang="en-US" sz="4000" b="1" dirty="0" err="1">
                  <a:solidFill>
                    <a:schemeClr val="bg1"/>
                  </a:solidFill>
                  <a:cs typeface="Times New Roman" panose="02020603050405020304" pitchFamily="18" charset="0"/>
                </a:rPr>
                <a:t>và</a:t>
              </a:r>
              <a:r>
                <a:rPr lang="en-US" sz="4000" b="1" dirty="0">
                  <a:solidFill>
                    <a:schemeClr val="bg1"/>
                  </a:solidFill>
                  <a:cs typeface="Times New Roman" panose="02020603050405020304" pitchFamily="18" charset="0"/>
                </a:rPr>
                <a:t> </a:t>
              </a:r>
              <a:r>
                <a:rPr lang="en-US" sz="4000" b="1" dirty="0" err="1">
                  <a:solidFill>
                    <a:schemeClr val="bg1"/>
                  </a:solidFill>
                  <a:latin typeface=".VnTime" pitchFamily="34" charset="0"/>
                  <a:cs typeface="Times New Roman" panose="02020603050405020304" pitchFamily="18" charset="0"/>
                </a:rPr>
                <a:t>khuyên</a:t>
              </a:r>
              <a:r>
                <a:rPr lang="en-US" sz="4000" b="1" dirty="0">
                  <a:solidFill>
                    <a:schemeClr val="bg1"/>
                  </a:solidFill>
                  <a:latin typeface=".VnTime" pitchFamily="34" charset="0"/>
                  <a:cs typeface="Times New Roman" panose="02020603050405020304" pitchFamily="18" charset="0"/>
                </a:rPr>
                <a:t> </a:t>
              </a:r>
              <a:r>
                <a:rPr lang="en-US" sz="4000" b="1" dirty="0" err="1">
                  <a:solidFill>
                    <a:schemeClr val="bg1"/>
                  </a:solidFill>
                  <a:latin typeface=".VnTime" pitchFamily="34" charset="0"/>
                  <a:cs typeface="Times New Roman" panose="02020603050405020304" pitchFamily="18" charset="0"/>
                </a:rPr>
                <a:t>nhủ</a:t>
              </a:r>
              <a:r>
                <a:rPr lang="en-US" sz="4000" b="1" dirty="0">
                  <a:solidFill>
                    <a:schemeClr val="bg1"/>
                  </a:solidFill>
                  <a:latin typeface=".VnTime" pitchFamily="34" charset="0"/>
                  <a:cs typeface="Times New Roman" panose="02020603050405020304" pitchFamily="18" charset="0"/>
                </a:rPr>
                <a:t> con </a:t>
              </a:r>
              <a:r>
                <a:rPr lang="en-US" sz="4000" b="1" dirty="0" err="1">
                  <a:solidFill>
                    <a:schemeClr val="bg1"/>
                  </a:solidFill>
                  <a:latin typeface=".VnTime" pitchFamily="34" charset="0"/>
                  <a:cs typeface="Times New Roman" panose="02020603050405020304" pitchFamily="18" charset="0"/>
                </a:rPr>
                <a:t>người</a:t>
              </a:r>
              <a:r>
                <a:rPr lang="en-US" sz="4000" b="1" dirty="0">
                  <a:solidFill>
                    <a:schemeClr val="bg1"/>
                  </a:solidFill>
                  <a:latin typeface=".VnTime" pitchFamily="34" charset="0"/>
                  <a:cs typeface="Times New Roman" panose="02020603050405020304" pitchFamily="18" charset="0"/>
                </a:rPr>
                <a:t> </a:t>
              </a:r>
            </a:p>
            <a:p>
              <a:pPr eaLnBrk="0" hangingPunct="0"/>
              <a:r>
                <a:rPr lang="en-US" sz="4000" b="1" dirty="0" err="1">
                  <a:solidFill>
                    <a:schemeClr val="bg1"/>
                  </a:solidFill>
                  <a:latin typeface=".VnTime" pitchFamily="34" charset="0"/>
                  <a:cs typeface="Times New Roman" panose="02020603050405020304" pitchFamily="18" charset="0"/>
                </a:rPr>
                <a:t>điều</a:t>
              </a:r>
              <a:r>
                <a:rPr lang="en-US" sz="4000" b="1" dirty="0">
                  <a:solidFill>
                    <a:schemeClr val="bg1"/>
                  </a:solidFill>
                  <a:latin typeface=".VnTime" pitchFamily="34" charset="0"/>
                  <a:cs typeface="Times New Roman" panose="02020603050405020304" pitchFamily="18" charset="0"/>
                </a:rPr>
                <a:t> </a:t>
              </a:r>
              <a:r>
                <a:rPr lang="en-US" sz="4000" b="1" dirty="0" err="1">
                  <a:solidFill>
                    <a:schemeClr val="bg1"/>
                  </a:solidFill>
                  <a:latin typeface=".VnTime" pitchFamily="34" charset="0"/>
                  <a:cs typeface="Times New Roman" panose="02020603050405020304" pitchFamily="18" charset="0"/>
                </a:rPr>
                <a:t>gì</a:t>
              </a:r>
              <a:r>
                <a:rPr lang="en-US" sz="4000" b="1" dirty="0">
                  <a:solidFill>
                    <a:schemeClr val="bg1"/>
                  </a:solidFill>
                  <a:latin typeface=".VnTime" pitchFamily="34" charset="0"/>
                  <a:cs typeface="Times New Roman" panose="02020603050405020304" pitchFamily="18" charset="0"/>
                </a:rPr>
                <a:t> ?</a:t>
              </a:r>
              <a:endParaRPr lang="en-US" sz="4000" b="1" dirty="0">
                <a:solidFill>
                  <a:schemeClr val="bg1"/>
                </a:solidFill>
                <a:latin typeface=".VnTime" pitchFamily="34" charset="0"/>
              </a:endParaRPr>
            </a:p>
          </p:txBody>
        </p:sp>
        <p:sp>
          <p:nvSpPr>
            <p:cNvPr id="119818" name="Rectangle 10"/>
            <p:cNvSpPr>
              <a:spLocks noChangeArrowheads="1"/>
            </p:cNvSpPr>
            <p:nvPr/>
          </p:nvSpPr>
          <p:spPr bwMode="auto">
            <a:xfrm>
              <a:off x="3024" y="2157"/>
              <a:ext cx="2592" cy="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endParaRPr lang="en-US" sz="2000" b="1" i="1">
                <a:solidFill>
                  <a:schemeClr val="bg1"/>
                </a:solidFill>
                <a:latin typeface=".VnTime" pitchFamily="34" charset="0"/>
              </a:endParaRPr>
            </a:p>
          </p:txBody>
        </p:sp>
        <p:sp>
          <p:nvSpPr>
            <p:cNvPr id="119819" name="WordArt 11"/>
            <p:cNvSpPr>
              <a:spLocks noChangeArrowheads="1" noChangeShapeType="1" noTextEdit="1"/>
            </p:cNvSpPr>
            <p:nvPr/>
          </p:nvSpPr>
          <p:spPr bwMode="auto">
            <a:xfrm>
              <a:off x="4080" y="864"/>
              <a:ext cx="414" cy="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a:t>
              </a:r>
            </a:p>
          </p:txBody>
        </p:sp>
      </p:grpSp>
      <p:pic>
        <p:nvPicPr>
          <p:cNvPr id="119820" name="Picture 12" descr="Re-exposure of qua2%20copy%20mail[1] by titi_tran20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9816"/>
                                        </p:tgtEl>
                                        <p:attrNameLst>
                                          <p:attrName>style.visibility</p:attrName>
                                        </p:attrNameLst>
                                      </p:cBhvr>
                                      <p:to>
                                        <p:strVal val="visible"/>
                                      </p:to>
                                    </p:set>
                                    <p:animEffect transition="in" filter="checkerboard(across)">
                                      <p:cBhvr>
                                        <p:cTn id="7" dur="500"/>
                                        <p:tgtEl>
                                          <p:spTgt spid="1198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nodeType="clickEffect">
                                  <p:stCondLst>
                                    <p:cond delay="0"/>
                                  </p:stCondLst>
                                  <p:childTnLst>
                                    <p:anim calcmode="lin" valueType="num">
                                      <p:cBhvr additive="base">
                                        <p:cTn id="11" dur="500"/>
                                        <p:tgtEl>
                                          <p:spTgt spid="119816"/>
                                        </p:tgtEl>
                                        <p:attrNameLst>
                                          <p:attrName>ppt_x</p:attrName>
                                        </p:attrNameLst>
                                      </p:cBhvr>
                                      <p:tavLst>
                                        <p:tav tm="0">
                                          <p:val>
                                            <p:strVal val="ppt_x"/>
                                          </p:val>
                                        </p:tav>
                                        <p:tav tm="100000">
                                          <p:val>
                                            <p:strVal val="ppt_x"/>
                                          </p:val>
                                        </p:tav>
                                      </p:tavLst>
                                    </p:anim>
                                    <p:anim calcmode="lin" valueType="num">
                                      <p:cBhvr additive="base">
                                        <p:cTn id="12" dur="500"/>
                                        <p:tgtEl>
                                          <p:spTgt spid="119816"/>
                                        </p:tgtEl>
                                        <p:attrNameLst>
                                          <p:attrName>ppt_y</p:attrName>
                                        </p:attrNameLst>
                                      </p:cBhvr>
                                      <p:tavLst>
                                        <p:tav tm="0">
                                          <p:val>
                                            <p:strVal val="ppt_y"/>
                                          </p:val>
                                        </p:tav>
                                        <p:tav tm="100000">
                                          <p:val>
                                            <p:strVal val="1+ppt_h/2"/>
                                          </p:val>
                                        </p:tav>
                                      </p:tavLst>
                                    </p:anim>
                                    <p:set>
                                      <p:cBhvr>
                                        <p:cTn id="13" dur="1" fill="hold">
                                          <p:stCondLst>
                                            <p:cond delay="499"/>
                                          </p:stCondLst>
                                        </p:cTn>
                                        <p:tgtEl>
                                          <p:spTgt spid="119816"/>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nodeType="clickEffect">
                                  <p:stCondLst>
                                    <p:cond delay="0"/>
                                  </p:stCondLst>
                                  <p:childTnLst>
                                    <p:set>
                                      <p:cBhvr>
                                        <p:cTn id="17" dur="1" fill="hold">
                                          <p:stCondLst>
                                            <p:cond delay="0"/>
                                          </p:stCondLst>
                                        </p:cTn>
                                        <p:tgtEl>
                                          <p:spTgt spid="119820"/>
                                        </p:tgtEl>
                                        <p:attrNameLst>
                                          <p:attrName>style.visibility</p:attrName>
                                        </p:attrNameLst>
                                      </p:cBhvr>
                                      <p:to>
                                        <p:strVal val="visible"/>
                                      </p:to>
                                    </p:set>
                                    <p:anim calcmode="lin" valueType="num">
                                      <p:cBhvr>
                                        <p:cTn id="18" dur="500" fill="hold"/>
                                        <p:tgtEl>
                                          <p:spTgt spid="119820"/>
                                        </p:tgtEl>
                                        <p:attrNameLst>
                                          <p:attrName>ppt_w</p:attrName>
                                        </p:attrNameLst>
                                      </p:cBhvr>
                                      <p:tavLst>
                                        <p:tav tm="0">
                                          <p:val>
                                            <p:fltVal val="0"/>
                                          </p:val>
                                        </p:tav>
                                        <p:tav tm="100000">
                                          <p:val>
                                            <p:strVal val="#ppt_w"/>
                                          </p:val>
                                        </p:tav>
                                      </p:tavLst>
                                    </p:anim>
                                    <p:anim calcmode="lin" valueType="num">
                                      <p:cBhvr>
                                        <p:cTn id="19" dur="500" fill="hold"/>
                                        <p:tgtEl>
                                          <p:spTgt spid="119820"/>
                                        </p:tgtEl>
                                        <p:attrNameLst>
                                          <p:attrName>ppt_h</p:attrName>
                                        </p:attrNameLst>
                                      </p:cBhvr>
                                      <p:tavLst>
                                        <p:tav tm="0">
                                          <p:val>
                                            <p:fltVal val="0"/>
                                          </p:val>
                                        </p:tav>
                                        <p:tav tm="100000">
                                          <p:val>
                                            <p:strVal val="#ppt_h"/>
                                          </p:val>
                                        </p:tav>
                                      </p:tavLst>
                                    </p:anim>
                                    <p:animEffect transition="in" filter="fade">
                                      <p:cBhvr>
                                        <p:cTn id="20" dur="500"/>
                                        <p:tgtEl>
                                          <p:spTgt spid="11982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xit" presetSubtype="12" fill="hold" nodeType="clickEffect">
                                  <p:stCondLst>
                                    <p:cond delay="0"/>
                                  </p:stCondLst>
                                  <p:childTnLst>
                                    <p:animEffect transition="out" filter="strips(downLeft)">
                                      <p:cBhvr>
                                        <p:cTn id="24" dur="500"/>
                                        <p:tgtEl>
                                          <p:spTgt spid="119820"/>
                                        </p:tgtEl>
                                      </p:cBhvr>
                                    </p:animEffect>
                                    <p:set>
                                      <p:cBhvr>
                                        <p:cTn id="25" dur="1" fill="hold">
                                          <p:stCondLst>
                                            <p:cond delay="499"/>
                                          </p:stCondLst>
                                        </p:cTn>
                                        <p:tgtEl>
                                          <p:spTgt spid="119820"/>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12" fill="hold" nodeType="clickEffect">
                                  <p:stCondLst>
                                    <p:cond delay="0"/>
                                  </p:stCondLst>
                                  <p:childTnLst>
                                    <p:set>
                                      <p:cBhvr>
                                        <p:cTn id="29" dur="1" fill="hold">
                                          <p:stCondLst>
                                            <p:cond delay="0"/>
                                          </p:stCondLst>
                                        </p:cTn>
                                        <p:tgtEl>
                                          <p:spTgt spid="119812"/>
                                        </p:tgtEl>
                                        <p:attrNameLst>
                                          <p:attrName>style.visibility</p:attrName>
                                        </p:attrNameLst>
                                      </p:cBhvr>
                                      <p:to>
                                        <p:strVal val="visible"/>
                                      </p:to>
                                    </p:set>
                                    <p:animEffect transition="in" filter="strips(downLeft)">
                                      <p:cBhvr>
                                        <p:cTn id="30" dur="500"/>
                                        <p:tgtEl>
                                          <p:spTgt spid="11981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1" presetClass="entr" presetSubtype="4" fill="hold" nodeType="clickEffect">
                                  <p:stCondLst>
                                    <p:cond delay="0"/>
                                  </p:stCondLst>
                                  <p:childTnLst>
                                    <p:set>
                                      <p:cBhvr>
                                        <p:cTn id="34" dur="1" fill="hold">
                                          <p:stCondLst>
                                            <p:cond delay="0"/>
                                          </p:stCondLst>
                                        </p:cTn>
                                        <p:tgtEl>
                                          <p:spTgt spid="119813"/>
                                        </p:tgtEl>
                                        <p:attrNameLst>
                                          <p:attrName>style.visibility</p:attrName>
                                        </p:attrNameLst>
                                      </p:cBhvr>
                                      <p:to>
                                        <p:strVal val="visible"/>
                                      </p:to>
                                    </p:set>
                                    <p:animEffect transition="in" filter="wheel(4)">
                                      <p:cBhvr>
                                        <p:cTn id="35" dur="2000"/>
                                        <p:tgtEl>
                                          <p:spTgt spid="119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AutoShape 2" descr="Bouquet"/>
          <p:cNvSpPr>
            <a:spLocks noChangeArrowheads="1"/>
          </p:cNvSpPr>
          <p:nvPr/>
        </p:nvSpPr>
        <p:spPr bwMode="auto">
          <a:xfrm>
            <a:off x="-5862" y="778732"/>
            <a:ext cx="9144000" cy="6096000"/>
          </a:xfrm>
          <a:prstGeom prst="roundRect">
            <a:avLst>
              <a:gd name="adj" fmla="val 4532"/>
            </a:avLst>
          </a:prstGeom>
          <a:blipFill dpi="0" rotWithShape="1">
            <a:blip r:embed="rId2"/>
            <a:srcRect/>
            <a:tile tx="0" ty="0" sx="100000" sy="100000" flip="none" algn="tl"/>
          </a:blipFill>
          <a:ln w="57150" cmpd="thickThin">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693" name="Line 5"/>
          <p:cNvSpPr>
            <a:spLocks noChangeShapeType="1"/>
          </p:cNvSpPr>
          <p:nvPr/>
        </p:nvSpPr>
        <p:spPr bwMode="auto">
          <a:xfrm>
            <a:off x="4419600" y="762000"/>
            <a:ext cx="0" cy="60960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00" name="Rectangle 12"/>
          <p:cNvSpPr>
            <a:spLocks noChangeArrowheads="1"/>
          </p:cNvSpPr>
          <p:nvPr/>
        </p:nvSpPr>
        <p:spPr bwMode="auto">
          <a:xfrm>
            <a:off x="0" y="4676775"/>
            <a:ext cx="4483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endParaRPr lang="en-US" sz="2000">
              <a:solidFill>
                <a:srgbClr val="FFFF00"/>
              </a:solidFill>
              <a:latin typeface=".VnTime" pitchFamily="34" charset="0"/>
            </a:endParaRPr>
          </a:p>
        </p:txBody>
      </p:sp>
      <p:sp>
        <p:nvSpPr>
          <p:cNvPr id="114701" name="Text Box 13"/>
          <p:cNvSpPr txBox="1">
            <a:spLocks noChangeArrowheads="1"/>
          </p:cNvSpPr>
          <p:nvPr/>
        </p:nvSpPr>
        <p:spPr bwMode="auto">
          <a:xfrm>
            <a:off x="-122115" y="1959018"/>
            <a:ext cx="4572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dirty="0">
                <a:solidFill>
                  <a:srgbClr val="0000FF"/>
                </a:solidFill>
                <a:latin typeface=".VnTime" pitchFamily="34" charset="0"/>
              </a:rPr>
              <a:t>   </a:t>
            </a:r>
            <a:r>
              <a:rPr lang="en-US" sz="2800" b="1" dirty="0">
                <a:solidFill>
                  <a:srgbClr val="0000FF"/>
                </a:solidFill>
                <a:cs typeface="Times New Roman" pitchFamily="18" charset="0"/>
              </a:rPr>
              <a:t>3</a:t>
            </a:r>
            <a:r>
              <a:rPr lang="en-US" sz="3200" b="1" dirty="0">
                <a:solidFill>
                  <a:srgbClr val="0000FF"/>
                </a:solidFill>
                <a:cs typeface="Times New Roman" pitchFamily="18" charset="0"/>
              </a:rPr>
              <a:t>. </a:t>
            </a:r>
            <a:r>
              <a:rPr lang="en-US" sz="3200" b="1" dirty="0" err="1">
                <a:solidFill>
                  <a:srgbClr val="0000FF"/>
                </a:solidFill>
                <a:cs typeface="Times New Roman" pitchFamily="18" charset="0"/>
              </a:rPr>
              <a:t>Sự</a:t>
            </a:r>
            <a:r>
              <a:rPr lang="en-US" sz="3200" b="1" dirty="0">
                <a:solidFill>
                  <a:srgbClr val="0000FF"/>
                </a:solidFill>
                <a:cs typeface="Times New Roman" pitchFamily="18" charset="0"/>
              </a:rPr>
              <a:t> </a:t>
            </a:r>
            <a:r>
              <a:rPr lang="en-US" sz="3200" b="1" dirty="0" err="1">
                <a:solidFill>
                  <a:srgbClr val="0000FF"/>
                </a:solidFill>
                <a:cs typeface="Times New Roman" pitchFamily="18" charset="0"/>
              </a:rPr>
              <a:t>thưởng</a:t>
            </a:r>
            <a:r>
              <a:rPr lang="en-US" sz="3200" b="1" dirty="0">
                <a:solidFill>
                  <a:srgbClr val="0000FF"/>
                </a:solidFill>
                <a:cs typeface="Times New Roman" pitchFamily="18" charset="0"/>
              </a:rPr>
              <a:t> </a:t>
            </a:r>
            <a:r>
              <a:rPr lang="en-US" sz="3200" b="1" dirty="0" err="1">
                <a:solidFill>
                  <a:srgbClr val="0000FF"/>
                </a:solidFill>
                <a:cs typeface="Times New Roman" pitchFamily="18" charset="0"/>
              </a:rPr>
              <a:t>thức</a:t>
            </a:r>
            <a:r>
              <a:rPr lang="en-US" sz="3200" b="1" dirty="0">
                <a:solidFill>
                  <a:srgbClr val="0000FF"/>
                </a:solidFill>
                <a:cs typeface="Times New Roman" pitchFamily="18" charset="0"/>
              </a:rPr>
              <a:t> </a:t>
            </a:r>
            <a:r>
              <a:rPr lang="en-US" sz="3200" b="1" dirty="0" err="1">
                <a:solidFill>
                  <a:srgbClr val="0000FF"/>
                </a:solidFill>
                <a:cs typeface="Times New Roman" pitchFamily="18" charset="0"/>
              </a:rPr>
              <a:t>cốm</a:t>
            </a:r>
            <a:r>
              <a:rPr lang="en-US" sz="2800" b="1" dirty="0">
                <a:solidFill>
                  <a:srgbClr val="0000FF"/>
                </a:solidFill>
                <a:cs typeface="Times New Roman" pitchFamily="18" charset="0"/>
              </a:rPr>
              <a:t>:</a:t>
            </a:r>
          </a:p>
        </p:txBody>
      </p:sp>
      <p:sp>
        <p:nvSpPr>
          <p:cNvPr id="114702" name="Rectangle 14"/>
          <p:cNvSpPr>
            <a:spLocks noChangeArrowheads="1"/>
          </p:cNvSpPr>
          <p:nvPr/>
        </p:nvSpPr>
        <p:spPr bwMode="auto">
          <a:xfrm>
            <a:off x="4584700" y="1122674"/>
            <a:ext cx="4572000" cy="1200329"/>
          </a:xfrm>
          <a:prstGeom prst="rect">
            <a:avLst/>
          </a:prstGeom>
          <a:solidFill>
            <a:schemeClr val="accent1"/>
          </a:solidFill>
          <a:ln w="57150" cmpd="thickThin">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b="1" i="1" dirty="0" err="1">
                <a:cs typeface="Times New Roman" pitchFamily="18" charset="0"/>
              </a:rPr>
              <a:t>Hãy</a:t>
            </a:r>
            <a:r>
              <a:rPr lang="en-US" b="1" i="1" dirty="0">
                <a:cs typeface="Times New Roman" pitchFamily="18" charset="0"/>
              </a:rPr>
              <a:t> </a:t>
            </a:r>
            <a:r>
              <a:rPr lang="en-US" b="1" i="1" dirty="0" err="1">
                <a:cs typeface="Times New Roman" pitchFamily="18" charset="0"/>
              </a:rPr>
              <a:t>lựa</a:t>
            </a:r>
            <a:r>
              <a:rPr lang="en-US" b="1" i="1" dirty="0">
                <a:cs typeface="Times New Roman" pitchFamily="18" charset="0"/>
              </a:rPr>
              <a:t> </a:t>
            </a:r>
            <a:r>
              <a:rPr lang="en-US" b="1" i="1" dirty="0" err="1">
                <a:cs typeface="Times New Roman" pitchFamily="18" charset="0"/>
              </a:rPr>
              <a:t>chọn</a:t>
            </a:r>
            <a:r>
              <a:rPr lang="en-US" b="1" i="1" dirty="0">
                <a:cs typeface="Times New Roman" pitchFamily="18" charset="0"/>
              </a:rPr>
              <a:t> </a:t>
            </a:r>
            <a:r>
              <a:rPr lang="en-US" b="1" i="1" dirty="0" err="1">
                <a:cs typeface="Times New Roman" pitchFamily="18" charset="0"/>
              </a:rPr>
              <a:t>phương</a:t>
            </a:r>
            <a:r>
              <a:rPr lang="en-US" b="1" i="1" dirty="0">
                <a:cs typeface="Times New Roman" pitchFamily="18" charset="0"/>
              </a:rPr>
              <a:t> </a:t>
            </a:r>
            <a:r>
              <a:rPr lang="en-US" b="1" i="1" dirty="0" err="1">
                <a:cs typeface="Times New Roman" pitchFamily="18" charset="0"/>
              </a:rPr>
              <a:t>án</a:t>
            </a:r>
            <a:r>
              <a:rPr lang="en-US" b="1" i="1" dirty="0">
                <a:cs typeface="Times New Roman" pitchFamily="18" charset="0"/>
              </a:rPr>
              <a:t> </a:t>
            </a:r>
            <a:r>
              <a:rPr lang="en-US" b="1" i="1" dirty="0" err="1">
                <a:cs typeface="Times New Roman" pitchFamily="18" charset="0"/>
              </a:rPr>
              <a:t>mà</a:t>
            </a:r>
            <a:r>
              <a:rPr lang="en-US" b="1" i="1" dirty="0">
                <a:cs typeface="Times New Roman" pitchFamily="18" charset="0"/>
              </a:rPr>
              <a:t> </a:t>
            </a:r>
            <a:r>
              <a:rPr lang="en-US" b="1" i="1" dirty="0" err="1">
                <a:cs typeface="Times New Roman" pitchFamily="18" charset="0"/>
              </a:rPr>
              <a:t>em</a:t>
            </a:r>
            <a:r>
              <a:rPr lang="en-US" b="1" i="1" dirty="0">
                <a:cs typeface="Times New Roman" pitchFamily="18" charset="0"/>
              </a:rPr>
              <a:t> </a:t>
            </a:r>
            <a:r>
              <a:rPr lang="en-US" b="1" i="1" dirty="0" err="1">
                <a:cs typeface="Times New Roman" pitchFamily="18" charset="0"/>
              </a:rPr>
              <a:t>cho</a:t>
            </a:r>
            <a:r>
              <a:rPr lang="en-US" b="1" i="1" dirty="0">
                <a:cs typeface="Times New Roman" pitchFamily="18" charset="0"/>
              </a:rPr>
              <a:t> </a:t>
            </a:r>
            <a:r>
              <a:rPr lang="en-US" b="1" i="1" dirty="0" err="1">
                <a:cs typeface="Times New Roman" pitchFamily="18" charset="0"/>
              </a:rPr>
              <a:t>là</a:t>
            </a:r>
            <a:r>
              <a:rPr lang="en-US" b="1" i="1" dirty="0">
                <a:cs typeface="Times New Roman" pitchFamily="18" charset="0"/>
              </a:rPr>
              <a:t> </a:t>
            </a:r>
            <a:r>
              <a:rPr lang="en-US" b="1" i="1" dirty="0" err="1">
                <a:cs typeface="Times New Roman" pitchFamily="18" charset="0"/>
              </a:rPr>
              <a:t>đúng</a:t>
            </a:r>
            <a:r>
              <a:rPr lang="en-US" b="1" i="1" dirty="0">
                <a:cs typeface="Times New Roman" pitchFamily="18" charset="0"/>
              </a:rPr>
              <a:t> </a:t>
            </a:r>
            <a:r>
              <a:rPr lang="en-US" b="1" i="1" dirty="0" err="1">
                <a:cs typeface="Times New Roman" pitchFamily="18" charset="0"/>
              </a:rPr>
              <a:t>về</a:t>
            </a:r>
            <a:r>
              <a:rPr lang="en-US" b="1" i="1" dirty="0">
                <a:cs typeface="Times New Roman" pitchFamily="18" charset="0"/>
              </a:rPr>
              <a:t> </a:t>
            </a:r>
            <a:r>
              <a:rPr lang="en-US" b="1" i="1" dirty="0" err="1">
                <a:cs typeface="Times New Roman" pitchFamily="18" charset="0"/>
              </a:rPr>
              <a:t>những</a:t>
            </a:r>
            <a:r>
              <a:rPr lang="en-US" b="1" i="1" dirty="0">
                <a:cs typeface="Times New Roman" pitchFamily="18" charset="0"/>
              </a:rPr>
              <a:t> </a:t>
            </a:r>
            <a:r>
              <a:rPr lang="en-US" b="1" i="1" dirty="0" err="1">
                <a:cs typeface="Times New Roman" pitchFamily="18" charset="0"/>
              </a:rPr>
              <a:t>thành</a:t>
            </a:r>
            <a:r>
              <a:rPr lang="en-US" b="1" i="1" dirty="0">
                <a:cs typeface="Times New Roman" pitchFamily="18" charset="0"/>
              </a:rPr>
              <a:t> </a:t>
            </a:r>
            <a:r>
              <a:rPr lang="en-US" b="1" i="1" dirty="0" err="1">
                <a:cs typeface="Times New Roman" pitchFamily="18" charset="0"/>
              </a:rPr>
              <a:t>công</a:t>
            </a:r>
            <a:r>
              <a:rPr lang="en-US" b="1" i="1" dirty="0">
                <a:cs typeface="Times New Roman" pitchFamily="18" charset="0"/>
              </a:rPr>
              <a:t> </a:t>
            </a:r>
            <a:r>
              <a:rPr lang="en-US" b="1" i="1" dirty="0" err="1">
                <a:cs typeface="Times New Roman" pitchFamily="18" charset="0"/>
              </a:rPr>
              <a:t>nghệ</a:t>
            </a:r>
            <a:r>
              <a:rPr lang="en-US" b="1" i="1" dirty="0">
                <a:cs typeface="Times New Roman" pitchFamily="18" charset="0"/>
              </a:rPr>
              <a:t> </a:t>
            </a:r>
            <a:r>
              <a:rPr lang="en-US" b="1" i="1" dirty="0" err="1">
                <a:cs typeface="Times New Roman" pitchFamily="18" charset="0"/>
              </a:rPr>
              <a:t>thuật</a:t>
            </a:r>
            <a:r>
              <a:rPr lang="en-US" b="1" i="1" dirty="0">
                <a:cs typeface="Times New Roman" pitchFamily="18" charset="0"/>
              </a:rPr>
              <a:t> </a:t>
            </a:r>
            <a:r>
              <a:rPr lang="en-US" b="1" i="1" dirty="0" err="1">
                <a:cs typeface="Times New Roman" pitchFamily="18" charset="0"/>
              </a:rPr>
              <a:t>trong</a:t>
            </a:r>
            <a:r>
              <a:rPr lang="en-US" b="1" i="1" dirty="0">
                <a:cs typeface="Times New Roman" pitchFamily="18" charset="0"/>
              </a:rPr>
              <a:t> </a:t>
            </a:r>
            <a:r>
              <a:rPr lang="en-US" b="1" i="1" dirty="0" err="1">
                <a:cs typeface="Times New Roman" pitchFamily="18" charset="0"/>
              </a:rPr>
              <a:t>văn</a:t>
            </a:r>
            <a:r>
              <a:rPr lang="en-US" b="1" i="1" dirty="0">
                <a:cs typeface="Times New Roman" pitchFamily="18" charset="0"/>
              </a:rPr>
              <a:t> </a:t>
            </a:r>
            <a:r>
              <a:rPr lang="en-US" b="1" i="1" dirty="0" err="1">
                <a:cs typeface="Times New Roman" pitchFamily="18" charset="0"/>
              </a:rPr>
              <a:t>bản</a:t>
            </a:r>
            <a:r>
              <a:rPr lang="en-US" b="1" i="1" dirty="0">
                <a:cs typeface="Times New Roman" pitchFamily="18" charset="0"/>
              </a:rPr>
              <a:t> ?</a:t>
            </a:r>
            <a:endParaRPr lang="en-US" b="1" i="1" dirty="0">
              <a:latin typeface=".VnTime" pitchFamily="34" charset="0"/>
            </a:endParaRPr>
          </a:p>
        </p:txBody>
      </p:sp>
      <p:sp>
        <p:nvSpPr>
          <p:cNvPr id="114703" name="Rectangle 15"/>
          <p:cNvSpPr>
            <a:spLocks noChangeArrowheads="1"/>
          </p:cNvSpPr>
          <p:nvPr/>
        </p:nvSpPr>
        <p:spPr bwMode="auto">
          <a:xfrm>
            <a:off x="24423" y="2533613"/>
            <a:ext cx="4800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2000" b="1" dirty="0">
                <a:latin typeface=".VnSouthern" pitchFamily="34" charset="0"/>
              </a:rPr>
              <a:t>- </a:t>
            </a:r>
            <a:r>
              <a:rPr lang="en-US" sz="2800" b="1" dirty="0" err="1">
                <a:cs typeface="Times New Roman" pitchFamily="18" charset="0"/>
              </a:rPr>
              <a:t>Bằng</a:t>
            </a:r>
            <a:r>
              <a:rPr lang="en-US" sz="2800" b="1" dirty="0">
                <a:cs typeface="Times New Roman" pitchFamily="18" charset="0"/>
              </a:rPr>
              <a:t> </a:t>
            </a:r>
            <a:r>
              <a:rPr lang="en-US" sz="2800" b="1" dirty="0" err="1">
                <a:cs typeface="Times New Roman" pitchFamily="18" charset="0"/>
              </a:rPr>
              <a:t>nhiều</a:t>
            </a:r>
            <a:r>
              <a:rPr lang="en-US" sz="2800" b="1" dirty="0">
                <a:cs typeface="Times New Roman" pitchFamily="18" charset="0"/>
              </a:rPr>
              <a:t> </a:t>
            </a:r>
            <a:r>
              <a:rPr lang="en-US" sz="2800" b="1" dirty="0" err="1">
                <a:cs typeface="Times New Roman" pitchFamily="18" charset="0"/>
              </a:rPr>
              <a:t>giác</a:t>
            </a:r>
            <a:r>
              <a:rPr lang="en-US" sz="2800" b="1" dirty="0">
                <a:cs typeface="Times New Roman" pitchFamily="18" charset="0"/>
              </a:rPr>
              <a:t> </a:t>
            </a:r>
            <a:r>
              <a:rPr lang="en-US" sz="2800" b="1" dirty="0" err="1">
                <a:cs typeface="Times New Roman" pitchFamily="18" charset="0"/>
              </a:rPr>
              <a:t>quan</a:t>
            </a:r>
            <a:r>
              <a:rPr lang="en-US" sz="2800" b="1" dirty="0">
                <a:latin typeface=".VnSouthern" pitchFamily="34" charset="0"/>
              </a:rPr>
              <a:t>. </a:t>
            </a:r>
          </a:p>
        </p:txBody>
      </p:sp>
      <p:sp>
        <p:nvSpPr>
          <p:cNvPr id="114704" name="Rectangle 16"/>
          <p:cNvSpPr>
            <a:spLocks noChangeArrowheads="1"/>
          </p:cNvSpPr>
          <p:nvPr/>
        </p:nvSpPr>
        <p:spPr bwMode="auto">
          <a:xfrm>
            <a:off x="4572000" y="5865783"/>
            <a:ext cx="4267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en-US" sz="2000" b="1" dirty="0">
                <a:solidFill>
                  <a:srgbClr val="0000FF"/>
                </a:solidFill>
                <a:cs typeface="Times New Roman" pitchFamily="18" charset="0"/>
              </a:rPr>
              <a:t>D. </a:t>
            </a:r>
            <a:r>
              <a:rPr lang="en-US" sz="2000" b="1" dirty="0" err="1">
                <a:solidFill>
                  <a:srgbClr val="0000FF"/>
                </a:solidFill>
                <a:cs typeface="Times New Roman" pitchFamily="18" charset="0"/>
              </a:rPr>
              <a:t>Giọng</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văn</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nhẹ</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nhàng</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êm</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ái</a:t>
            </a:r>
            <a:r>
              <a:rPr lang="en-US" sz="1800" dirty="0">
                <a:solidFill>
                  <a:srgbClr val="006CA2"/>
                </a:solidFill>
                <a:latin typeface=".VnTime" pitchFamily="34" charset="0"/>
              </a:rPr>
              <a:t> </a:t>
            </a:r>
          </a:p>
        </p:txBody>
      </p:sp>
      <p:sp>
        <p:nvSpPr>
          <p:cNvPr id="114705" name="Rectangle 17"/>
          <p:cNvSpPr>
            <a:spLocks noChangeArrowheads="1"/>
          </p:cNvSpPr>
          <p:nvPr/>
        </p:nvSpPr>
        <p:spPr bwMode="auto">
          <a:xfrm>
            <a:off x="4572000" y="3556860"/>
            <a:ext cx="4572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000" b="1" dirty="0">
                <a:solidFill>
                  <a:srgbClr val="006CA2"/>
                </a:solidFill>
                <a:latin typeface=".VnTime" pitchFamily="34" charset="0"/>
              </a:rPr>
              <a:t>1. </a:t>
            </a:r>
            <a:r>
              <a:rPr lang="en-US" sz="2000" b="1" dirty="0" err="1">
                <a:solidFill>
                  <a:srgbClr val="006CA2"/>
                </a:solidFill>
                <a:cs typeface="Times New Roman" pitchFamily="18" charset="0"/>
              </a:rPr>
              <a:t>Nghệ</a:t>
            </a:r>
            <a:r>
              <a:rPr lang="en-US" sz="2000" b="1" dirty="0">
                <a:solidFill>
                  <a:srgbClr val="006CA2"/>
                </a:solidFill>
                <a:cs typeface="Times New Roman" pitchFamily="18" charset="0"/>
              </a:rPr>
              <a:t> </a:t>
            </a:r>
            <a:r>
              <a:rPr lang="en-US" sz="2000" b="1" dirty="0" err="1">
                <a:solidFill>
                  <a:srgbClr val="006CA2"/>
                </a:solidFill>
                <a:cs typeface="Times New Roman" pitchFamily="18" charset="0"/>
              </a:rPr>
              <a:t>thuật</a:t>
            </a:r>
            <a:r>
              <a:rPr lang="en-US" sz="2000" b="1" dirty="0">
                <a:solidFill>
                  <a:srgbClr val="006CA2"/>
                </a:solidFill>
                <a:cs typeface="Times New Roman" pitchFamily="18" charset="0"/>
              </a:rPr>
              <a:t>: </a:t>
            </a:r>
          </a:p>
          <a:p>
            <a:pPr eaLnBrk="0" hangingPunct="0"/>
            <a:r>
              <a:rPr lang="en-US" sz="2000" b="1" dirty="0">
                <a:solidFill>
                  <a:srgbClr val="0000FF"/>
                </a:solidFill>
                <a:latin typeface=".VnTime" pitchFamily="34" charset="0"/>
              </a:rPr>
              <a:t>A. </a:t>
            </a:r>
            <a:r>
              <a:rPr lang="en-US" sz="2000" b="1" dirty="0" err="1">
                <a:solidFill>
                  <a:srgbClr val="0000FF"/>
                </a:solidFill>
                <a:cs typeface="Times New Roman" pitchFamily="18" charset="0"/>
              </a:rPr>
              <a:t>Ngôn</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ngữ</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trong</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sáng</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ngòi</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bút</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tinh</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tế</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nhạy</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cảm</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giàu</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chất</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thơ</a:t>
            </a:r>
            <a:r>
              <a:rPr lang="en-US" sz="2000" b="1" dirty="0">
                <a:solidFill>
                  <a:srgbClr val="0000FF"/>
                </a:solidFill>
                <a:cs typeface="Times New Roman" pitchFamily="18" charset="0"/>
              </a:rPr>
              <a:t>.</a:t>
            </a:r>
            <a:r>
              <a:rPr lang="en-US" sz="1800" dirty="0">
                <a:solidFill>
                  <a:srgbClr val="0000FF"/>
                </a:solidFill>
                <a:latin typeface=".VnTime" pitchFamily="34" charset="0"/>
              </a:rPr>
              <a:t> </a:t>
            </a:r>
          </a:p>
        </p:txBody>
      </p:sp>
      <p:sp>
        <p:nvSpPr>
          <p:cNvPr id="114706" name="Rectangle 18"/>
          <p:cNvSpPr>
            <a:spLocks noChangeArrowheads="1"/>
          </p:cNvSpPr>
          <p:nvPr/>
        </p:nvSpPr>
        <p:spPr bwMode="auto">
          <a:xfrm>
            <a:off x="4572000" y="4572000"/>
            <a:ext cx="4572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r>
              <a:rPr lang="en-US" sz="2000" b="1" dirty="0">
                <a:solidFill>
                  <a:srgbClr val="0000FF"/>
                </a:solidFill>
                <a:latin typeface=".VnTime" pitchFamily="34" charset="0"/>
              </a:rPr>
              <a:t>B. </a:t>
            </a:r>
            <a:r>
              <a:rPr lang="en-US" sz="2000" b="1" dirty="0" err="1">
                <a:solidFill>
                  <a:srgbClr val="0000FF"/>
                </a:solidFill>
                <a:cs typeface="Times New Roman" pitchFamily="18" charset="0"/>
              </a:rPr>
              <a:t>Kết</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hợp</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nhiều</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phương</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thức</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biểu</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đạt</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trên</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nền</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biểu</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cảm</a:t>
            </a:r>
            <a:r>
              <a:rPr lang="en-US" sz="2000" b="1" dirty="0">
                <a:solidFill>
                  <a:srgbClr val="0000FF"/>
                </a:solidFill>
                <a:cs typeface="Times New Roman" pitchFamily="18" charset="0"/>
              </a:rPr>
              <a:t>.</a:t>
            </a:r>
            <a:endParaRPr lang="en-US" sz="2000" b="1" dirty="0">
              <a:solidFill>
                <a:srgbClr val="006CA2"/>
              </a:solidFill>
              <a:latin typeface=".VnTime" pitchFamily="34" charset="0"/>
            </a:endParaRPr>
          </a:p>
        </p:txBody>
      </p:sp>
      <p:sp>
        <p:nvSpPr>
          <p:cNvPr id="114707" name="Rectangle 19"/>
          <p:cNvSpPr>
            <a:spLocks noChangeArrowheads="1"/>
          </p:cNvSpPr>
          <p:nvPr/>
        </p:nvSpPr>
        <p:spPr bwMode="auto">
          <a:xfrm>
            <a:off x="4572000" y="5157897"/>
            <a:ext cx="4191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r>
              <a:rPr lang="en-US" sz="2000" b="1" dirty="0">
                <a:solidFill>
                  <a:srgbClr val="0000FF"/>
                </a:solidFill>
                <a:cs typeface="Times New Roman" pitchFamily="18" charset="0"/>
              </a:rPr>
              <a:t>C. </a:t>
            </a:r>
            <a:r>
              <a:rPr lang="en-US" sz="2000" b="1" dirty="0" err="1">
                <a:solidFill>
                  <a:srgbClr val="0000FF"/>
                </a:solidFill>
                <a:cs typeface="Times New Roman" pitchFamily="18" charset="0"/>
              </a:rPr>
              <a:t>Bố</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cục</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chặt</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chẽ</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dẫn</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nhập</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tự</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nhiên</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bàn</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luận</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tập</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trung</a:t>
            </a:r>
            <a:r>
              <a:rPr lang="en-US" sz="2000" b="1" dirty="0">
                <a:solidFill>
                  <a:srgbClr val="0000FF"/>
                </a:solidFill>
                <a:cs typeface="Times New Roman" pitchFamily="18" charset="0"/>
              </a:rPr>
              <a:t>.</a:t>
            </a:r>
            <a:r>
              <a:rPr lang="en-US" sz="2000" b="1" dirty="0">
                <a:solidFill>
                  <a:srgbClr val="006CA2"/>
                </a:solidFill>
                <a:latin typeface=".VnTime" pitchFamily="34" charset="0"/>
              </a:rPr>
              <a:t> </a:t>
            </a:r>
          </a:p>
        </p:txBody>
      </p:sp>
      <p:sp>
        <p:nvSpPr>
          <p:cNvPr id="114711" name="Text Box 23"/>
          <p:cNvSpPr txBox="1">
            <a:spLocks noChangeArrowheads="1"/>
          </p:cNvSpPr>
          <p:nvPr/>
        </p:nvSpPr>
        <p:spPr bwMode="auto">
          <a:xfrm>
            <a:off x="4584700" y="1355470"/>
            <a:ext cx="4572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000" b="1" dirty="0">
                <a:solidFill>
                  <a:srgbClr val="006CA2"/>
                </a:solidFill>
                <a:cs typeface="Times New Roman" pitchFamily="18" charset="0"/>
              </a:rPr>
              <a:t> </a:t>
            </a:r>
            <a:r>
              <a:rPr lang="en-US" sz="2000" b="1" i="1" dirty="0" err="1">
                <a:cs typeface="Times New Roman" pitchFamily="18" charset="0"/>
              </a:rPr>
              <a:t>Khi</a:t>
            </a:r>
            <a:r>
              <a:rPr lang="en-US" sz="2000" b="1" i="1" dirty="0">
                <a:cs typeface="Times New Roman" pitchFamily="18" charset="0"/>
              </a:rPr>
              <a:t> </a:t>
            </a:r>
            <a:r>
              <a:rPr lang="en-US" sz="2000" b="1" i="1" dirty="0" err="1">
                <a:cs typeface="Times New Roman" pitchFamily="18" charset="0"/>
              </a:rPr>
              <a:t>viết</a:t>
            </a:r>
            <a:r>
              <a:rPr lang="en-US" sz="2000" b="1" i="1" dirty="0">
                <a:cs typeface="Times New Roman" pitchFamily="18" charset="0"/>
              </a:rPr>
              <a:t> </a:t>
            </a:r>
            <a:r>
              <a:rPr lang="en-US" sz="2000" b="1" i="1" dirty="0" err="1">
                <a:cs typeface="Times New Roman" pitchFamily="18" charset="0"/>
              </a:rPr>
              <a:t>về</a:t>
            </a:r>
            <a:r>
              <a:rPr lang="en-US" sz="2000" b="1" i="1" dirty="0">
                <a:cs typeface="Times New Roman" pitchFamily="18" charset="0"/>
              </a:rPr>
              <a:t> </a:t>
            </a:r>
            <a:r>
              <a:rPr lang="en-US" sz="2000" b="1" i="1" dirty="0" err="1">
                <a:cs typeface="Times New Roman" pitchFamily="18" charset="0"/>
              </a:rPr>
              <a:t>cách</a:t>
            </a:r>
            <a:r>
              <a:rPr lang="en-US" sz="2000" b="1" i="1" dirty="0">
                <a:cs typeface="Times New Roman" pitchFamily="18" charset="0"/>
              </a:rPr>
              <a:t> </a:t>
            </a:r>
            <a:r>
              <a:rPr lang="en-US" sz="2000" b="1" i="1" dirty="0" err="1">
                <a:cs typeface="Times New Roman" pitchFamily="18" charset="0"/>
              </a:rPr>
              <a:t>ăn</a:t>
            </a:r>
            <a:r>
              <a:rPr lang="en-US" sz="2000" b="1" i="1" dirty="0">
                <a:cs typeface="Times New Roman" pitchFamily="18" charset="0"/>
              </a:rPr>
              <a:t> </a:t>
            </a:r>
            <a:r>
              <a:rPr lang="en-US" sz="2000" b="1" i="1" dirty="0" err="1">
                <a:cs typeface="Times New Roman" pitchFamily="18" charset="0"/>
              </a:rPr>
              <a:t>cốm</a:t>
            </a:r>
            <a:r>
              <a:rPr lang="en-US" sz="2000" b="1" i="1" dirty="0">
                <a:cs typeface="Times New Roman" pitchFamily="18" charset="0"/>
              </a:rPr>
              <a:t>, </a:t>
            </a:r>
            <a:r>
              <a:rPr lang="en-US" sz="2000" b="1" i="1" dirty="0" err="1">
                <a:cs typeface="Times New Roman" pitchFamily="18" charset="0"/>
              </a:rPr>
              <a:t>Thạch</a:t>
            </a:r>
            <a:r>
              <a:rPr lang="en-US" sz="2000" b="1" i="1" dirty="0">
                <a:cs typeface="Times New Roman" pitchFamily="18" charset="0"/>
              </a:rPr>
              <a:t> Lam </a:t>
            </a:r>
            <a:r>
              <a:rPr lang="en-US" sz="2000" b="1" i="1" dirty="0" err="1">
                <a:cs typeface="Times New Roman" pitchFamily="18" charset="0"/>
              </a:rPr>
              <a:t>đã</a:t>
            </a:r>
            <a:r>
              <a:rPr lang="en-US" sz="2000" b="1" i="1" dirty="0">
                <a:cs typeface="Times New Roman" pitchFamily="18" charset="0"/>
              </a:rPr>
              <a:t> </a:t>
            </a:r>
            <a:r>
              <a:rPr lang="en-US" sz="2000" b="1" i="1" dirty="0" err="1">
                <a:cs typeface="Times New Roman" pitchFamily="18" charset="0"/>
              </a:rPr>
              <a:t>viết</a:t>
            </a:r>
            <a:r>
              <a:rPr lang="en-US" sz="2000" b="1" i="1" dirty="0">
                <a:cs typeface="Times New Roman" pitchFamily="18" charset="0"/>
              </a:rPr>
              <a:t> </a:t>
            </a:r>
            <a:r>
              <a:rPr lang="en-US" sz="2000" b="1" i="1" dirty="0" err="1">
                <a:cs typeface="Times New Roman" pitchFamily="18" charset="0"/>
              </a:rPr>
              <a:t>như</a:t>
            </a:r>
            <a:r>
              <a:rPr lang="en-US" sz="2000" b="1" i="1" dirty="0">
                <a:cs typeface="Times New Roman" pitchFamily="18" charset="0"/>
              </a:rPr>
              <a:t> </a:t>
            </a:r>
            <a:r>
              <a:rPr lang="en-US" sz="2000" b="1" i="1" dirty="0" err="1">
                <a:cs typeface="Times New Roman" pitchFamily="18" charset="0"/>
              </a:rPr>
              <a:t>thế</a:t>
            </a:r>
            <a:r>
              <a:rPr lang="en-US" sz="2000" b="1" i="1" dirty="0">
                <a:cs typeface="Times New Roman" pitchFamily="18" charset="0"/>
              </a:rPr>
              <a:t> </a:t>
            </a:r>
            <a:r>
              <a:rPr lang="en-US" sz="2000" b="1" i="1" dirty="0" err="1">
                <a:cs typeface="Times New Roman" pitchFamily="18" charset="0"/>
              </a:rPr>
              <a:t>nào</a:t>
            </a:r>
            <a:r>
              <a:rPr lang="en-US" sz="2000" b="1" i="1" dirty="0">
                <a:cs typeface="Times New Roman" pitchFamily="18" charset="0"/>
              </a:rPr>
              <a:t> ?</a:t>
            </a:r>
            <a:endParaRPr lang="en-US" sz="2000" b="1" i="1" dirty="0">
              <a:latin typeface=".VnTime" pitchFamily="34" charset="0"/>
            </a:endParaRPr>
          </a:p>
        </p:txBody>
      </p:sp>
      <p:sp>
        <p:nvSpPr>
          <p:cNvPr id="114712" name="Text Box 24"/>
          <p:cNvSpPr txBox="1">
            <a:spLocks noChangeArrowheads="1"/>
          </p:cNvSpPr>
          <p:nvPr/>
        </p:nvSpPr>
        <p:spPr bwMode="auto">
          <a:xfrm>
            <a:off x="4584700" y="3162919"/>
            <a:ext cx="457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dirty="0">
                <a:solidFill>
                  <a:srgbClr val="0000FF"/>
                </a:solidFill>
                <a:cs typeface="Times New Roman" pitchFamily="18" charset="0"/>
              </a:rPr>
              <a:t>-  </a:t>
            </a:r>
            <a:r>
              <a:rPr lang="en-US" b="1" dirty="0" err="1">
                <a:solidFill>
                  <a:srgbClr val="0000FF"/>
                </a:solidFill>
                <a:cs typeface="Times New Roman" pitchFamily="18" charset="0"/>
              </a:rPr>
              <a:t>Ăn</a:t>
            </a:r>
            <a:r>
              <a:rPr lang="en-US" b="1" dirty="0">
                <a:solidFill>
                  <a:srgbClr val="0000FF"/>
                </a:solidFill>
                <a:cs typeface="Times New Roman" pitchFamily="18" charset="0"/>
              </a:rPr>
              <a:t> </a:t>
            </a:r>
            <a:r>
              <a:rPr lang="en-US" b="1" dirty="0" err="1">
                <a:solidFill>
                  <a:srgbClr val="0000FF"/>
                </a:solidFill>
                <a:cs typeface="Times New Roman" pitchFamily="18" charset="0"/>
              </a:rPr>
              <a:t>cốm</a:t>
            </a:r>
            <a:r>
              <a:rPr lang="en-US" b="1" dirty="0">
                <a:solidFill>
                  <a:srgbClr val="0000FF"/>
                </a:solidFill>
                <a:cs typeface="Times New Roman" pitchFamily="18" charset="0"/>
              </a:rPr>
              <a:t> </a:t>
            </a:r>
            <a:r>
              <a:rPr lang="en-US" b="1" dirty="0" err="1">
                <a:solidFill>
                  <a:srgbClr val="0000FF"/>
                </a:solidFill>
                <a:cs typeface="Times New Roman" pitchFamily="18" charset="0"/>
              </a:rPr>
              <a:t>từng</a:t>
            </a:r>
            <a:r>
              <a:rPr lang="en-US" b="1" dirty="0">
                <a:solidFill>
                  <a:srgbClr val="0000FF"/>
                </a:solidFill>
                <a:cs typeface="Times New Roman" pitchFamily="18" charset="0"/>
              </a:rPr>
              <a:t> </a:t>
            </a:r>
            <a:r>
              <a:rPr lang="en-US" b="1" dirty="0" err="1">
                <a:solidFill>
                  <a:srgbClr val="0000FF"/>
                </a:solidFill>
                <a:cs typeface="Times New Roman" pitchFamily="18" charset="0"/>
              </a:rPr>
              <a:t>chút</a:t>
            </a:r>
            <a:r>
              <a:rPr lang="en-US" b="1" dirty="0">
                <a:solidFill>
                  <a:srgbClr val="0000FF"/>
                </a:solidFill>
                <a:cs typeface="Times New Roman" pitchFamily="18" charset="0"/>
              </a:rPr>
              <a:t> </a:t>
            </a:r>
            <a:r>
              <a:rPr lang="en-US" b="1" dirty="0" err="1">
                <a:solidFill>
                  <a:srgbClr val="0000FF"/>
                </a:solidFill>
                <a:cs typeface="Times New Roman" pitchFamily="18" charset="0"/>
              </a:rPr>
              <a:t>ít</a:t>
            </a:r>
            <a:r>
              <a:rPr lang="en-US" b="1" dirty="0">
                <a:solidFill>
                  <a:srgbClr val="0000FF"/>
                </a:solidFill>
                <a:cs typeface="Times New Roman" pitchFamily="18" charset="0"/>
              </a:rPr>
              <a:t>, thong </a:t>
            </a:r>
            <a:r>
              <a:rPr lang="en-US" b="1" dirty="0" err="1">
                <a:solidFill>
                  <a:srgbClr val="0000FF"/>
                </a:solidFill>
                <a:cs typeface="Times New Roman" pitchFamily="18" charset="0"/>
              </a:rPr>
              <a:t>thả</a:t>
            </a:r>
            <a:r>
              <a:rPr lang="en-US" b="1" dirty="0">
                <a:solidFill>
                  <a:srgbClr val="0000FF"/>
                </a:solidFill>
                <a:cs typeface="Times New Roman" pitchFamily="18" charset="0"/>
              </a:rPr>
              <a:t> </a:t>
            </a:r>
            <a:r>
              <a:rPr lang="en-US" b="1" dirty="0" err="1">
                <a:solidFill>
                  <a:srgbClr val="0000FF"/>
                </a:solidFill>
                <a:cs typeface="Times New Roman" pitchFamily="18" charset="0"/>
              </a:rPr>
              <a:t>và</a:t>
            </a:r>
            <a:r>
              <a:rPr lang="en-US" b="1" dirty="0">
                <a:solidFill>
                  <a:srgbClr val="0000FF"/>
                </a:solidFill>
                <a:cs typeface="Times New Roman" pitchFamily="18" charset="0"/>
              </a:rPr>
              <a:t> </a:t>
            </a:r>
            <a:r>
              <a:rPr lang="en-US" b="1" dirty="0" err="1">
                <a:solidFill>
                  <a:srgbClr val="0000FF"/>
                </a:solidFill>
                <a:cs typeface="Times New Roman" pitchFamily="18" charset="0"/>
              </a:rPr>
              <a:t>ngẫm</a:t>
            </a:r>
            <a:r>
              <a:rPr lang="en-US" b="1" dirty="0">
                <a:solidFill>
                  <a:srgbClr val="0000FF"/>
                </a:solidFill>
                <a:cs typeface="Times New Roman" pitchFamily="18" charset="0"/>
              </a:rPr>
              <a:t> </a:t>
            </a:r>
            <a:r>
              <a:rPr lang="en-US" b="1" dirty="0" err="1">
                <a:solidFill>
                  <a:srgbClr val="0000FF"/>
                </a:solidFill>
                <a:cs typeface="Times New Roman" pitchFamily="18" charset="0"/>
              </a:rPr>
              <a:t>nghĩ</a:t>
            </a:r>
            <a:r>
              <a:rPr lang="en-US" b="1" dirty="0">
                <a:solidFill>
                  <a:srgbClr val="0000FF"/>
                </a:solidFill>
                <a:cs typeface="Times New Roman" pitchFamily="18" charset="0"/>
              </a:rPr>
              <a:t>. </a:t>
            </a:r>
          </a:p>
        </p:txBody>
      </p:sp>
      <p:sp>
        <p:nvSpPr>
          <p:cNvPr id="114713" name="Text Box 25"/>
          <p:cNvSpPr txBox="1">
            <a:spLocks noChangeArrowheads="1"/>
          </p:cNvSpPr>
          <p:nvPr/>
        </p:nvSpPr>
        <p:spPr bwMode="auto">
          <a:xfrm>
            <a:off x="4432300" y="1272570"/>
            <a:ext cx="4572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dirty="0">
                <a:solidFill>
                  <a:srgbClr val="0000FF"/>
                </a:solidFill>
                <a:latin typeface=".VnTime" pitchFamily="34" charset="0"/>
              </a:rPr>
              <a:t>  </a:t>
            </a:r>
            <a:r>
              <a:rPr lang="en-US" b="1" i="1" dirty="0" err="1">
                <a:cs typeface="Times New Roman" pitchFamily="18" charset="0"/>
              </a:rPr>
              <a:t>Tác</a:t>
            </a:r>
            <a:r>
              <a:rPr lang="en-US" b="1" i="1" dirty="0">
                <a:cs typeface="Times New Roman" pitchFamily="18" charset="0"/>
              </a:rPr>
              <a:t> </a:t>
            </a:r>
            <a:r>
              <a:rPr lang="en-US" b="1" i="1" dirty="0" err="1">
                <a:cs typeface="Times New Roman" pitchFamily="18" charset="0"/>
              </a:rPr>
              <a:t>giả</a:t>
            </a:r>
            <a:r>
              <a:rPr lang="en-US" b="1" i="1" dirty="0">
                <a:cs typeface="Times New Roman" pitchFamily="18" charset="0"/>
              </a:rPr>
              <a:t> </a:t>
            </a:r>
            <a:r>
              <a:rPr lang="en-US" b="1" i="1" dirty="0" err="1">
                <a:cs typeface="Times New Roman" pitchFamily="18" charset="0"/>
              </a:rPr>
              <a:t>đã</a:t>
            </a:r>
            <a:r>
              <a:rPr lang="en-US" b="1" i="1" dirty="0">
                <a:cs typeface="Times New Roman" pitchFamily="18" charset="0"/>
              </a:rPr>
              <a:t> </a:t>
            </a:r>
            <a:r>
              <a:rPr lang="en-US" b="1" i="1" dirty="0" err="1">
                <a:cs typeface="Times New Roman" pitchFamily="18" charset="0"/>
              </a:rPr>
              <a:t>thể</a:t>
            </a:r>
            <a:r>
              <a:rPr lang="en-US" b="1" i="1" dirty="0">
                <a:cs typeface="Times New Roman" pitchFamily="18" charset="0"/>
              </a:rPr>
              <a:t> </a:t>
            </a:r>
            <a:r>
              <a:rPr lang="en-US" b="1" i="1" dirty="0" err="1">
                <a:cs typeface="Times New Roman" pitchFamily="18" charset="0"/>
              </a:rPr>
              <a:t>hiện</a:t>
            </a:r>
            <a:r>
              <a:rPr lang="en-US" b="1" i="1" dirty="0">
                <a:cs typeface="Times New Roman" pitchFamily="18" charset="0"/>
              </a:rPr>
              <a:t> </a:t>
            </a:r>
            <a:r>
              <a:rPr lang="en-US" b="1" i="1" dirty="0" err="1">
                <a:cs typeface="Times New Roman" pitchFamily="18" charset="0"/>
              </a:rPr>
              <a:t>cách</a:t>
            </a:r>
            <a:r>
              <a:rPr lang="en-US" b="1" i="1" dirty="0">
                <a:cs typeface="Times New Roman" pitchFamily="18" charset="0"/>
              </a:rPr>
              <a:t> </a:t>
            </a:r>
            <a:r>
              <a:rPr lang="en-US" b="1" i="1" dirty="0" err="1">
                <a:cs typeface="Times New Roman" pitchFamily="18" charset="0"/>
              </a:rPr>
              <a:t>cảm</a:t>
            </a:r>
            <a:r>
              <a:rPr lang="en-US" b="1" i="1" dirty="0">
                <a:cs typeface="Times New Roman" pitchFamily="18" charset="0"/>
              </a:rPr>
              <a:t> </a:t>
            </a:r>
            <a:r>
              <a:rPr lang="en-US" b="1" i="1" dirty="0" err="1">
                <a:cs typeface="Times New Roman" pitchFamily="18" charset="0"/>
              </a:rPr>
              <a:t>thụ</a:t>
            </a:r>
            <a:r>
              <a:rPr lang="en-US" b="1" i="1" dirty="0">
                <a:cs typeface="Times New Roman" pitchFamily="18" charset="0"/>
              </a:rPr>
              <a:t>, </a:t>
            </a:r>
            <a:r>
              <a:rPr lang="en-US" b="1" i="1" dirty="0" err="1">
                <a:cs typeface="Times New Roman" pitchFamily="18" charset="0"/>
              </a:rPr>
              <a:t>thưởng</a:t>
            </a:r>
            <a:r>
              <a:rPr lang="en-US" b="1" i="1" dirty="0">
                <a:cs typeface="Times New Roman" pitchFamily="18" charset="0"/>
              </a:rPr>
              <a:t> </a:t>
            </a:r>
            <a:r>
              <a:rPr lang="en-US" b="1" i="1" dirty="0" err="1">
                <a:cs typeface="Times New Roman" pitchFamily="18" charset="0"/>
              </a:rPr>
              <a:t>thức</a:t>
            </a:r>
            <a:r>
              <a:rPr lang="en-US" b="1" i="1" dirty="0">
                <a:cs typeface="Times New Roman" pitchFamily="18" charset="0"/>
              </a:rPr>
              <a:t> </a:t>
            </a:r>
            <a:r>
              <a:rPr lang="en-US" b="1" i="1" dirty="0" err="1">
                <a:cs typeface="Times New Roman" pitchFamily="18" charset="0"/>
              </a:rPr>
              <a:t>cốm</a:t>
            </a:r>
            <a:r>
              <a:rPr lang="en-US" b="1" i="1" dirty="0">
                <a:cs typeface="Times New Roman" pitchFamily="18" charset="0"/>
              </a:rPr>
              <a:t> </a:t>
            </a:r>
            <a:r>
              <a:rPr lang="en-US" b="1" i="1" dirty="0" err="1">
                <a:cs typeface="Times New Roman" pitchFamily="18" charset="0"/>
              </a:rPr>
              <a:t>bằng</a:t>
            </a:r>
            <a:r>
              <a:rPr lang="en-US" b="1" i="1" dirty="0">
                <a:cs typeface="Times New Roman" pitchFamily="18" charset="0"/>
              </a:rPr>
              <a:t> </a:t>
            </a:r>
            <a:r>
              <a:rPr lang="en-US" b="1" i="1" dirty="0" err="1">
                <a:cs typeface="Times New Roman" pitchFamily="18" charset="0"/>
              </a:rPr>
              <a:t>ấn</a:t>
            </a:r>
            <a:r>
              <a:rPr lang="en-US" b="1" i="1" dirty="0">
                <a:cs typeface="Times New Roman" pitchFamily="18" charset="0"/>
              </a:rPr>
              <a:t> </a:t>
            </a:r>
            <a:r>
              <a:rPr lang="en-US" b="1" i="1" dirty="0" err="1">
                <a:cs typeface="Times New Roman" pitchFamily="18" charset="0"/>
              </a:rPr>
              <a:t>tượng</a:t>
            </a:r>
            <a:r>
              <a:rPr lang="en-US" b="1" i="1" dirty="0">
                <a:cs typeface="Times New Roman" pitchFamily="18" charset="0"/>
              </a:rPr>
              <a:t> </a:t>
            </a:r>
            <a:r>
              <a:rPr lang="en-US" b="1" i="1" dirty="0" err="1">
                <a:cs typeface="Times New Roman" pitchFamily="18" charset="0"/>
              </a:rPr>
              <a:t>từ</a:t>
            </a:r>
            <a:r>
              <a:rPr lang="en-US" b="1" i="1" dirty="0">
                <a:cs typeface="Times New Roman" pitchFamily="18" charset="0"/>
              </a:rPr>
              <a:t> </a:t>
            </a:r>
            <a:r>
              <a:rPr lang="en-US" b="1" i="1" dirty="0" err="1">
                <a:cs typeface="Times New Roman" pitchFamily="18" charset="0"/>
              </a:rPr>
              <a:t>nhiều</a:t>
            </a:r>
            <a:r>
              <a:rPr lang="en-US" b="1" i="1" dirty="0">
                <a:cs typeface="Times New Roman" pitchFamily="18" charset="0"/>
              </a:rPr>
              <a:t> </a:t>
            </a:r>
            <a:r>
              <a:rPr lang="en-US" b="1" i="1" dirty="0" err="1">
                <a:cs typeface="Times New Roman" pitchFamily="18" charset="0"/>
              </a:rPr>
              <a:t>giác</a:t>
            </a:r>
            <a:r>
              <a:rPr lang="en-US" b="1" i="1" dirty="0">
                <a:cs typeface="Times New Roman" pitchFamily="18" charset="0"/>
              </a:rPr>
              <a:t> </a:t>
            </a:r>
            <a:r>
              <a:rPr lang="en-US" b="1" i="1" dirty="0" err="1">
                <a:cs typeface="Times New Roman" pitchFamily="18" charset="0"/>
              </a:rPr>
              <a:t>quan</a:t>
            </a:r>
            <a:r>
              <a:rPr lang="en-US" b="1" i="1" dirty="0">
                <a:cs typeface="Times New Roman" pitchFamily="18" charset="0"/>
              </a:rPr>
              <a:t>. </a:t>
            </a:r>
            <a:r>
              <a:rPr lang="en-US" b="1" i="1" dirty="0" err="1">
                <a:cs typeface="Times New Roman" pitchFamily="18" charset="0"/>
              </a:rPr>
              <a:t>Emhãy</a:t>
            </a:r>
            <a:r>
              <a:rPr lang="en-US" b="1" i="1" dirty="0">
                <a:cs typeface="Times New Roman" pitchFamily="18" charset="0"/>
              </a:rPr>
              <a:t> </a:t>
            </a:r>
            <a:r>
              <a:rPr lang="en-US" b="1" i="1" dirty="0" err="1">
                <a:cs typeface="Times New Roman" pitchFamily="18" charset="0"/>
              </a:rPr>
              <a:t>chỉ</a:t>
            </a:r>
            <a:r>
              <a:rPr lang="en-US" b="1" i="1" dirty="0">
                <a:cs typeface="Times New Roman" pitchFamily="18" charset="0"/>
              </a:rPr>
              <a:t> </a:t>
            </a:r>
            <a:r>
              <a:rPr lang="en-US" b="1" i="1" dirty="0" err="1">
                <a:cs typeface="Times New Roman" pitchFamily="18" charset="0"/>
              </a:rPr>
              <a:t>ra</a:t>
            </a:r>
            <a:r>
              <a:rPr lang="en-US" b="1" i="1" dirty="0">
                <a:cs typeface="Times New Roman" pitchFamily="18" charset="0"/>
              </a:rPr>
              <a:t> ?</a:t>
            </a:r>
            <a:r>
              <a:rPr lang="en-US" sz="2000" b="1" i="1" dirty="0">
                <a:latin typeface=".VnTime" pitchFamily="34" charset="0"/>
              </a:rPr>
              <a:t> </a:t>
            </a:r>
          </a:p>
        </p:txBody>
      </p:sp>
      <p:sp>
        <p:nvSpPr>
          <p:cNvPr id="114714" name="Text Box 26"/>
          <p:cNvSpPr txBox="1">
            <a:spLocks noChangeArrowheads="1"/>
          </p:cNvSpPr>
          <p:nvPr/>
        </p:nvSpPr>
        <p:spPr bwMode="auto">
          <a:xfrm>
            <a:off x="4584700" y="1235075"/>
            <a:ext cx="45720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000" b="1" dirty="0">
                <a:solidFill>
                  <a:srgbClr val="0000FF"/>
                </a:solidFill>
                <a:latin typeface=".VnTime" pitchFamily="34" charset="0"/>
              </a:rPr>
              <a:t>- </a:t>
            </a:r>
            <a:r>
              <a:rPr lang="en-US" sz="2000" b="1" dirty="0" err="1">
                <a:solidFill>
                  <a:srgbClr val="0000FF"/>
                </a:solidFill>
                <a:cs typeface="Times New Roman" pitchFamily="18" charset="0"/>
              </a:rPr>
              <a:t>Thưởngthức</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cốm</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bằng</a:t>
            </a:r>
            <a:r>
              <a:rPr lang="en-US" sz="2000" b="1" dirty="0">
                <a:solidFill>
                  <a:srgbClr val="0000FF"/>
                </a:solidFill>
                <a:latin typeface=".VnTime" pitchFamily="34" charset="0"/>
              </a:rPr>
              <a:t> : </a:t>
            </a:r>
          </a:p>
          <a:p>
            <a:pPr eaLnBrk="0" hangingPunct="0"/>
            <a:r>
              <a:rPr lang="en-US" sz="2000" b="1" dirty="0">
                <a:solidFill>
                  <a:srgbClr val="0000FF"/>
                </a:solidFill>
                <a:latin typeface=".VnTime" pitchFamily="34" charset="0"/>
              </a:rPr>
              <a:t>+ </a:t>
            </a:r>
            <a:r>
              <a:rPr lang="en-US" sz="2000" b="1" dirty="0" err="1">
                <a:solidFill>
                  <a:srgbClr val="0000FF"/>
                </a:solidFill>
                <a:cs typeface="Times New Roman" pitchFamily="18" charset="0"/>
              </a:rPr>
              <a:t>Khứu</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giác</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Mùi</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thơm</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phức</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của</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lúa</a:t>
            </a:r>
            <a:r>
              <a:rPr lang="en-US" sz="2000" b="1" dirty="0">
                <a:solidFill>
                  <a:srgbClr val="0000FF"/>
                </a:solidFill>
                <a:cs typeface="Times New Roman" pitchFamily="18" charset="0"/>
              </a:rPr>
              <a:t>.</a:t>
            </a:r>
          </a:p>
          <a:p>
            <a:pPr eaLnBrk="0" hangingPunct="0"/>
            <a:r>
              <a:rPr lang="en-US" sz="2000" b="1" dirty="0">
                <a:solidFill>
                  <a:srgbClr val="0000FF"/>
                </a:solidFill>
                <a:cs typeface="Times New Roman" pitchFamily="18" charset="0"/>
              </a:rPr>
              <a:t>+ </a:t>
            </a:r>
            <a:r>
              <a:rPr lang="en-US" sz="2000" b="1" dirty="0" err="1">
                <a:solidFill>
                  <a:srgbClr val="0000FF"/>
                </a:solidFill>
                <a:cs typeface="Times New Roman" pitchFamily="18" charset="0"/>
              </a:rPr>
              <a:t>Vị</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giác</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Chất</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ngọt</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của</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cốm</a:t>
            </a:r>
            <a:r>
              <a:rPr lang="en-US" sz="2000" b="1" dirty="0">
                <a:solidFill>
                  <a:srgbClr val="0000FF"/>
                </a:solidFill>
                <a:cs typeface="Times New Roman" pitchFamily="18" charset="0"/>
              </a:rPr>
              <a:t> </a:t>
            </a:r>
          </a:p>
          <a:p>
            <a:pPr eaLnBrk="0" hangingPunct="0"/>
            <a:r>
              <a:rPr lang="en-US" sz="2000" b="1" dirty="0">
                <a:solidFill>
                  <a:srgbClr val="0000FF"/>
                </a:solidFill>
                <a:cs typeface="Times New Roman" pitchFamily="18" charset="0"/>
              </a:rPr>
              <a:t>+ </a:t>
            </a:r>
            <a:r>
              <a:rPr lang="en-US" sz="2000" b="1" dirty="0" err="1">
                <a:solidFill>
                  <a:srgbClr val="0000FF"/>
                </a:solidFill>
                <a:cs typeface="Times New Roman" pitchFamily="18" charset="0"/>
              </a:rPr>
              <a:t>Thị</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giác</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màu</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xanh</a:t>
            </a:r>
            <a:r>
              <a:rPr lang="en-US" sz="2000" b="1" dirty="0">
                <a:solidFill>
                  <a:srgbClr val="0000FF"/>
                </a:solidFill>
                <a:cs typeface="Times New Roman" pitchFamily="18" charset="0"/>
              </a:rPr>
              <a:t> </a:t>
            </a:r>
          </a:p>
          <a:p>
            <a:pPr eaLnBrk="0" hangingPunct="0"/>
            <a:r>
              <a:rPr lang="en-US" sz="2000" b="1" dirty="0">
                <a:solidFill>
                  <a:srgbClr val="0000FF"/>
                </a:solidFill>
                <a:cs typeface="Times New Roman" pitchFamily="18" charset="0"/>
              </a:rPr>
              <a:t>+ </a:t>
            </a:r>
            <a:r>
              <a:rPr lang="en-US" sz="2000" b="1" dirty="0" err="1">
                <a:solidFill>
                  <a:srgbClr val="0000FF"/>
                </a:solidFill>
                <a:cs typeface="Times New Roman" pitchFamily="18" charset="0"/>
              </a:rPr>
              <a:t>Xúc</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giác</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tươi</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mát</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của</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lá</a:t>
            </a:r>
            <a:r>
              <a:rPr lang="en-US" sz="2000" b="1" dirty="0">
                <a:solidFill>
                  <a:srgbClr val="0000FF"/>
                </a:solidFill>
                <a:cs typeface="Times New Roman" pitchFamily="18" charset="0"/>
              </a:rPr>
              <a:t> </a:t>
            </a:r>
          </a:p>
          <a:p>
            <a:pPr eaLnBrk="0" hangingPunct="0"/>
            <a:r>
              <a:rPr lang="en-US" sz="2000" b="1" dirty="0">
                <a:solidFill>
                  <a:srgbClr val="0000FF"/>
                </a:solidFill>
                <a:cs typeface="Times New Roman" pitchFamily="18" charset="0"/>
              </a:rPr>
              <a:t>+ </a:t>
            </a:r>
            <a:r>
              <a:rPr lang="en-US" sz="2000" b="1" dirty="0" err="1">
                <a:solidFill>
                  <a:srgbClr val="0000FF"/>
                </a:solidFill>
                <a:cs typeface="Times New Roman" pitchFamily="18" charset="0"/>
              </a:rPr>
              <a:t>Sự</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suy</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tưởng</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Cái</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dịu</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dàng</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thanh</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đạm</a:t>
            </a:r>
            <a:endParaRPr lang="en-US" sz="2000" b="1" dirty="0">
              <a:solidFill>
                <a:srgbClr val="0000FF"/>
              </a:solidFill>
              <a:latin typeface=".VnTime" pitchFamily="34" charset="0"/>
            </a:endParaRPr>
          </a:p>
        </p:txBody>
      </p:sp>
      <p:sp>
        <p:nvSpPr>
          <p:cNvPr id="114715" name="Text Box 27"/>
          <p:cNvSpPr txBox="1">
            <a:spLocks noChangeArrowheads="1"/>
          </p:cNvSpPr>
          <p:nvPr/>
        </p:nvSpPr>
        <p:spPr bwMode="auto">
          <a:xfrm>
            <a:off x="4584700" y="1349514"/>
            <a:ext cx="4572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sz="2000" dirty="0">
                <a:solidFill>
                  <a:srgbClr val="006CA2"/>
                </a:solidFill>
                <a:latin typeface=".VnTime" pitchFamily="34" charset="0"/>
              </a:rPr>
              <a:t> </a:t>
            </a:r>
            <a:r>
              <a:rPr lang="fr-FR" sz="2000" b="1" dirty="0">
                <a:solidFill>
                  <a:srgbClr val="006CA2"/>
                </a:solidFill>
                <a:latin typeface=".VnTime" pitchFamily="34" charset="0"/>
              </a:rPr>
              <a:t> </a:t>
            </a:r>
            <a:r>
              <a:rPr lang="fr-FR" sz="2000" b="1" i="1" dirty="0" err="1">
                <a:cs typeface="Times New Roman" pitchFamily="18" charset="0"/>
              </a:rPr>
              <a:t>Tác</a:t>
            </a:r>
            <a:r>
              <a:rPr lang="fr-FR" sz="2000" b="1" i="1" dirty="0">
                <a:cs typeface="Times New Roman" pitchFamily="18" charset="0"/>
              </a:rPr>
              <a:t> </a:t>
            </a:r>
            <a:r>
              <a:rPr lang="fr-FR" sz="2000" b="1" i="1" dirty="0" err="1">
                <a:cs typeface="Times New Roman" pitchFamily="18" charset="0"/>
              </a:rPr>
              <a:t>giả</a:t>
            </a:r>
            <a:r>
              <a:rPr lang="fr-FR" sz="2000" b="1" i="1" dirty="0">
                <a:cs typeface="Times New Roman" pitchFamily="18" charset="0"/>
              </a:rPr>
              <a:t> </a:t>
            </a:r>
            <a:r>
              <a:rPr lang="fr-FR" sz="2000" b="1" i="1" dirty="0" err="1">
                <a:cs typeface="Times New Roman" pitchFamily="18" charset="0"/>
              </a:rPr>
              <a:t>thuyết</a:t>
            </a:r>
            <a:r>
              <a:rPr lang="fr-FR" sz="2000" b="1" i="1" dirty="0">
                <a:cs typeface="Times New Roman" pitchFamily="18" charset="0"/>
              </a:rPr>
              <a:t> </a:t>
            </a:r>
            <a:r>
              <a:rPr lang="fr-FR" sz="2000" b="1" i="1" dirty="0" err="1">
                <a:cs typeface="Times New Roman" pitchFamily="18" charset="0"/>
              </a:rPr>
              <a:t>phục</a:t>
            </a:r>
            <a:r>
              <a:rPr lang="fr-FR" sz="2000" b="1" i="1" dirty="0">
                <a:cs typeface="Times New Roman" pitchFamily="18" charset="0"/>
              </a:rPr>
              <a:t> </a:t>
            </a:r>
            <a:r>
              <a:rPr lang="fr-FR" sz="2000" b="1" i="1" dirty="0" err="1">
                <a:cs typeface="Times New Roman" pitchFamily="18" charset="0"/>
              </a:rPr>
              <a:t>người</a:t>
            </a:r>
            <a:r>
              <a:rPr lang="fr-FR" sz="2000" b="1" i="1" dirty="0">
                <a:cs typeface="Times New Roman" pitchFamily="18" charset="0"/>
              </a:rPr>
              <a:t> mua </a:t>
            </a:r>
            <a:r>
              <a:rPr lang="fr-FR" sz="2000" b="1" i="1" dirty="0" err="1">
                <a:cs typeface="Times New Roman" pitchFamily="18" charset="0"/>
              </a:rPr>
              <a:t>cốm</a:t>
            </a:r>
            <a:r>
              <a:rPr lang="fr-FR" sz="2000" b="1" i="1" dirty="0">
                <a:cs typeface="Times New Roman" pitchFamily="18" charset="0"/>
              </a:rPr>
              <a:t> </a:t>
            </a:r>
            <a:r>
              <a:rPr lang="fr-FR" sz="2000" b="1" i="1" dirty="0" err="1">
                <a:cs typeface="Times New Roman" pitchFamily="18" charset="0"/>
              </a:rPr>
              <a:t>như</a:t>
            </a:r>
            <a:r>
              <a:rPr lang="fr-FR" sz="2000" b="1" i="1" dirty="0">
                <a:cs typeface="Times New Roman" pitchFamily="18" charset="0"/>
              </a:rPr>
              <a:t> </a:t>
            </a:r>
            <a:r>
              <a:rPr lang="fr-FR" sz="2000" b="1" i="1" dirty="0" err="1">
                <a:cs typeface="Times New Roman" pitchFamily="18" charset="0"/>
              </a:rPr>
              <a:t>thế</a:t>
            </a:r>
            <a:r>
              <a:rPr lang="fr-FR" sz="2000" b="1" i="1" dirty="0">
                <a:cs typeface="Times New Roman" pitchFamily="18" charset="0"/>
              </a:rPr>
              <a:t> </a:t>
            </a:r>
            <a:r>
              <a:rPr lang="fr-FR" sz="2000" b="1" i="1" dirty="0" err="1">
                <a:cs typeface="Times New Roman" pitchFamily="18" charset="0"/>
              </a:rPr>
              <a:t>nào</a:t>
            </a:r>
            <a:r>
              <a:rPr lang="fr-FR" sz="2000" b="1" i="1" dirty="0">
                <a:cs typeface="Times New Roman" pitchFamily="18" charset="0"/>
              </a:rPr>
              <a:t>? </a:t>
            </a:r>
            <a:r>
              <a:rPr lang="fr-FR" sz="2000" b="1" i="1" dirty="0" err="1">
                <a:cs typeface="Times New Roman" pitchFamily="18" charset="0"/>
              </a:rPr>
              <a:t>Vì</a:t>
            </a:r>
            <a:r>
              <a:rPr lang="fr-FR" sz="2000" b="1" i="1" dirty="0">
                <a:cs typeface="Times New Roman" pitchFamily="18" charset="0"/>
              </a:rPr>
              <a:t> </a:t>
            </a:r>
            <a:r>
              <a:rPr lang="fr-FR" sz="2000" b="1" i="1" dirty="0" err="1">
                <a:cs typeface="Times New Roman" pitchFamily="18" charset="0"/>
              </a:rPr>
              <a:t>sao</a:t>
            </a:r>
            <a:r>
              <a:rPr lang="fr-FR" sz="2000" b="1" i="1" dirty="0">
                <a:cs typeface="Times New Roman" pitchFamily="18" charset="0"/>
              </a:rPr>
              <a:t>? </a:t>
            </a:r>
            <a:endParaRPr lang="en-US" sz="2000" b="1" i="1" dirty="0">
              <a:cs typeface="Times New Roman" pitchFamily="18" charset="0"/>
            </a:endParaRPr>
          </a:p>
        </p:txBody>
      </p:sp>
      <p:sp>
        <p:nvSpPr>
          <p:cNvPr id="114716" name="Text Box 28"/>
          <p:cNvSpPr txBox="1">
            <a:spLocks noChangeArrowheads="1"/>
          </p:cNvSpPr>
          <p:nvPr/>
        </p:nvSpPr>
        <p:spPr bwMode="auto">
          <a:xfrm>
            <a:off x="5105400" y="1355470"/>
            <a:ext cx="4186116"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fr-FR" sz="2000" b="1" dirty="0">
                <a:solidFill>
                  <a:srgbClr val="0000FF"/>
                </a:solidFill>
                <a:latin typeface=".VnTime" pitchFamily="34" charset="0"/>
              </a:rPr>
              <a:t>- </a:t>
            </a:r>
            <a:r>
              <a:rPr lang="fr-FR" sz="2000" b="1" dirty="0" err="1">
                <a:solidFill>
                  <a:srgbClr val="0000FF"/>
                </a:solidFill>
                <a:cs typeface="Times New Roman" pitchFamily="18" charset="0"/>
              </a:rPr>
              <a:t>Cốm</a:t>
            </a:r>
            <a:r>
              <a:rPr lang="fr-FR" sz="2000" b="1" dirty="0">
                <a:solidFill>
                  <a:srgbClr val="0000FF"/>
                </a:solidFill>
                <a:cs typeface="Times New Roman" pitchFamily="18" charset="0"/>
              </a:rPr>
              <a:t> là </a:t>
            </a:r>
            <a:r>
              <a:rPr lang="fr-FR" sz="2000" b="1" dirty="0" err="1">
                <a:solidFill>
                  <a:srgbClr val="0000FF"/>
                </a:solidFill>
                <a:cs typeface="Times New Roman" pitchFamily="18" charset="0"/>
              </a:rPr>
              <a:t>lộc</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của</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Trời</a:t>
            </a:r>
            <a:r>
              <a:rPr lang="fr-FR" sz="2000" b="1" dirty="0">
                <a:solidFill>
                  <a:srgbClr val="0000FF"/>
                </a:solidFill>
                <a:cs typeface="Times New Roman" pitchFamily="18" charset="0"/>
              </a:rPr>
              <a:t>, là </a:t>
            </a:r>
            <a:r>
              <a:rPr lang="fr-FR" sz="2000" b="1" dirty="0" err="1">
                <a:solidFill>
                  <a:srgbClr val="0000FF"/>
                </a:solidFill>
                <a:cs typeface="Times New Roman" pitchFamily="18" charset="0"/>
              </a:rPr>
              <a:t>sự</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khéo</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léo</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của</a:t>
            </a:r>
            <a:r>
              <a:rPr lang="fr-FR" sz="2000" b="1" dirty="0">
                <a:solidFill>
                  <a:srgbClr val="0000FF"/>
                </a:solidFill>
                <a:cs typeface="Times New Roman" pitchFamily="18" charset="0"/>
              </a:rPr>
              <a:t> con </a:t>
            </a:r>
            <a:r>
              <a:rPr lang="fr-FR" sz="2000" b="1" dirty="0" err="1">
                <a:solidFill>
                  <a:srgbClr val="0000FF"/>
                </a:solidFill>
                <a:cs typeface="Times New Roman" pitchFamily="18" charset="0"/>
              </a:rPr>
              <a:t>người</a:t>
            </a:r>
            <a:r>
              <a:rPr lang="fr-FR" sz="2000" b="1" dirty="0">
                <a:solidFill>
                  <a:srgbClr val="0000FF"/>
                </a:solidFill>
                <a:cs typeface="Times New Roman" pitchFamily="18" charset="0"/>
              </a:rPr>
              <a:t>, là </a:t>
            </a:r>
            <a:r>
              <a:rPr lang="fr-FR" sz="2000" b="1" dirty="0" err="1">
                <a:solidFill>
                  <a:srgbClr val="0000FF"/>
                </a:solidFill>
                <a:cs typeface="Times New Roman" pitchFamily="18" charset="0"/>
              </a:rPr>
              <a:t>sự</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tiềm</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tàng</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nhẫn</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nại</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của</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thần</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Lúa</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Cốm</a:t>
            </a:r>
            <a:r>
              <a:rPr lang="fr-FR" sz="2000" b="1" dirty="0">
                <a:solidFill>
                  <a:srgbClr val="0000FF"/>
                </a:solidFill>
                <a:cs typeface="Times New Roman" pitchFamily="18" charset="0"/>
              </a:rPr>
              <a:t> là </a:t>
            </a:r>
            <a:r>
              <a:rPr lang="fr-FR" sz="2000" b="1" dirty="0" err="1">
                <a:solidFill>
                  <a:srgbClr val="0000FF"/>
                </a:solidFill>
                <a:cs typeface="Times New Roman" pitchFamily="18" charset="0"/>
              </a:rPr>
              <a:t>sản</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phẩm</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kết</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tinh</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từ</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nhiều</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giá</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trị</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thiên</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nhiên</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trời</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đất</a:t>
            </a:r>
            <a:r>
              <a:rPr lang="fr-FR" sz="2000" b="1" dirty="0">
                <a:solidFill>
                  <a:srgbClr val="0000FF"/>
                </a:solidFill>
                <a:cs typeface="Times New Roman" pitchFamily="18" charset="0"/>
              </a:rPr>
              <a:t>, con </a:t>
            </a:r>
            <a:r>
              <a:rPr lang="fr-FR" sz="2000" b="1" dirty="0" err="1">
                <a:solidFill>
                  <a:srgbClr val="0000FF"/>
                </a:solidFill>
                <a:cs typeface="Times New Roman" pitchFamily="18" charset="0"/>
              </a:rPr>
              <a:t>người</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Lời</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đề</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nghị</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của</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tác</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giả</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với</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những</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người</a:t>
            </a:r>
            <a:r>
              <a:rPr lang="fr-FR" sz="2000" b="1" dirty="0">
                <a:solidFill>
                  <a:srgbClr val="0000FF"/>
                </a:solidFill>
                <a:cs typeface="Times New Roman" pitchFamily="18" charset="0"/>
              </a:rPr>
              <a:t> mua </a:t>
            </a:r>
            <a:r>
              <a:rPr lang="fr-FR" sz="2000" b="1" dirty="0" err="1">
                <a:solidFill>
                  <a:srgbClr val="0000FF"/>
                </a:solidFill>
                <a:cs typeface="Times New Roman" pitchFamily="18" charset="0"/>
              </a:rPr>
              <a:t>và</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thưởng</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thức</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cốm</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thanh</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nhã</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có</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văn</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hóa</a:t>
            </a:r>
            <a:r>
              <a:rPr lang="fr-FR" sz="2000" b="1" dirty="0">
                <a:solidFill>
                  <a:srgbClr val="0000FF"/>
                </a:solidFill>
                <a:cs typeface="Times New Roman" pitchFamily="18" charset="0"/>
              </a:rPr>
              <a:t>.</a:t>
            </a:r>
            <a:endParaRPr lang="en-US" sz="2000" b="1" dirty="0">
              <a:solidFill>
                <a:srgbClr val="0000FF"/>
              </a:solidFill>
              <a:latin typeface=".VnTime" pitchFamily="34" charset="0"/>
            </a:endParaRPr>
          </a:p>
        </p:txBody>
      </p:sp>
      <p:sp>
        <p:nvSpPr>
          <p:cNvPr id="114717" name="Rectangle 29"/>
          <p:cNvSpPr>
            <a:spLocks noGrp="1" noRot="1" noChangeArrowheads="1"/>
          </p:cNvSpPr>
          <p:nvPr>
            <p:ph type="body" idx="1"/>
          </p:nvPr>
        </p:nvSpPr>
        <p:spPr>
          <a:xfrm>
            <a:off x="4603262" y="2912332"/>
            <a:ext cx="4559300" cy="1828800"/>
          </a:xfrm>
          <a:noFill/>
          <a:ln/>
        </p:spPr>
        <p:txBody>
          <a:bodyPr/>
          <a:lstStyle/>
          <a:p>
            <a:pPr>
              <a:lnSpc>
                <a:spcPct val="80000"/>
              </a:lnSpc>
              <a:buFontTx/>
              <a:buNone/>
            </a:pPr>
            <a:r>
              <a:rPr lang="en-US" sz="2800" dirty="0">
                <a:solidFill>
                  <a:srgbClr val="006CA2"/>
                </a:solidFill>
              </a:rPr>
              <a:t>    </a:t>
            </a:r>
            <a:r>
              <a:rPr lang="en-US" dirty="0">
                <a:solidFill>
                  <a:srgbClr val="006CA2"/>
                </a:solidFill>
                <a:latin typeface=".VnTime" pitchFamily="34" charset="0"/>
              </a:rPr>
              <a:t>“ </a:t>
            </a:r>
            <a:r>
              <a:rPr lang="en-US" sz="2400" b="1" dirty="0" err="1">
                <a:solidFill>
                  <a:srgbClr val="0000FF"/>
                </a:solidFill>
                <a:latin typeface="Times New Roman" pitchFamily="18" charset="0"/>
                <a:cs typeface="Times New Roman" pitchFamily="18" charset="0"/>
              </a:rPr>
              <a:t>Hỡi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mua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hàng!Chớ</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có</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thọc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tay</a:t>
            </a:r>
            <a:r>
              <a:rPr lang="en-US" sz="2400" b="1" dirty="0">
                <a:solidFill>
                  <a:srgbClr val="0000FF"/>
                </a:solidFill>
                <a:latin typeface="Times New Roman" pitchFamily="18" charset="0"/>
                <a:cs typeface="Times New Roman" pitchFamily="18" charset="0"/>
              </a:rPr>
              <a:t> hay </a:t>
            </a:r>
            <a:r>
              <a:rPr lang="en-US" sz="2400" b="1" dirty="0" err="1">
                <a:solidFill>
                  <a:srgbClr val="0000FF"/>
                </a:solidFill>
                <a:latin typeface="Times New Roman" pitchFamily="18" charset="0"/>
                <a:cs typeface="Times New Roman" pitchFamily="18" charset="0"/>
              </a:rPr>
              <a:t>mân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mê</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thức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quà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thần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tiên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ấy</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hãy</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nhẹ</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nhàng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nâng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đỡ</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chút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chiu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vuốt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ve</a:t>
            </a:r>
            <a:r>
              <a:rPr lang="en-US" sz="2400" b="1" dirty="0">
                <a:solidFill>
                  <a:srgbClr val="0000FF"/>
                </a:solidFill>
                <a:latin typeface="Times New Roman" pitchFamily="18" charset="0"/>
                <a:cs typeface="Times New Roman" pitchFamily="18" charset="0"/>
              </a:rPr>
              <a:t>…”.</a:t>
            </a:r>
            <a:endParaRPr lang="en-US" sz="2400" dirty="0">
              <a:solidFill>
                <a:srgbClr val="0000FF"/>
              </a:solidFill>
              <a:latin typeface=".VnTime" pitchFamily="34" charset="0"/>
            </a:endParaRPr>
          </a:p>
        </p:txBody>
      </p:sp>
      <p:sp>
        <p:nvSpPr>
          <p:cNvPr id="114718" name="Rectangle 30"/>
          <p:cNvSpPr>
            <a:spLocks noRot="1" noChangeArrowheads="1"/>
          </p:cNvSpPr>
          <p:nvPr/>
        </p:nvSpPr>
        <p:spPr bwMode="auto">
          <a:xfrm>
            <a:off x="0" y="2984956"/>
            <a:ext cx="4495800"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pPr>
            <a:r>
              <a:rPr lang="en-US" sz="2800" b="1" dirty="0">
                <a:cs typeface="Times New Roman" pitchFamily="18" charset="0"/>
              </a:rPr>
              <a:t>- </a:t>
            </a:r>
            <a:r>
              <a:rPr lang="en-US" sz="2800" b="1" dirty="0" err="1">
                <a:cs typeface="Times New Roman" pitchFamily="18" charset="0"/>
              </a:rPr>
              <a:t>Thanh</a:t>
            </a:r>
            <a:r>
              <a:rPr lang="en-US" sz="2800" b="1" dirty="0">
                <a:cs typeface="Times New Roman" pitchFamily="18" charset="0"/>
              </a:rPr>
              <a:t> </a:t>
            </a:r>
            <a:r>
              <a:rPr lang="en-US" sz="2800" b="1" dirty="0" err="1">
                <a:cs typeface="Times New Roman" pitchFamily="18" charset="0"/>
              </a:rPr>
              <a:t>nhã</a:t>
            </a:r>
            <a:r>
              <a:rPr lang="en-US" sz="2800" b="1" dirty="0">
                <a:cs typeface="Times New Roman" pitchFamily="18" charset="0"/>
              </a:rPr>
              <a:t>, </a:t>
            </a:r>
            <a:r>
              <a:rPr lang="en-US" sz="2800" b="1" dirty="0" err="1">
                <a:cs typeface="Times New Roman" pitchFamily="18" charset="0"/>
              </a:rPr>
              <a:t>lịch</a:t>
            </a:r>
            <a:r>
              <a:rPr lang="en-US" sz="2800" b="1" dirty="0">
                <a:cs typeface="Times New Roman" pitchFamily="18" charset="0"/>
              </a:rPr>
              <a:t> </a:t>
            </a:r>
            <a:r>
              <a:rPr lang="en-US" sz="2800" b="1" dirty="0" err="1">
                <a:cs typeface="Times New Roman" pitchFamily="18" charset="0"/>
              </a:rPr>
              <a:t>sự</a:t>
            </a:r>
            <a:r>
              <a:rPr lang="en-US" sz="2800" b="1" dirty="0">
                <a:cs typeface="Times New Roman" pitchFamily="18" charset="0"/>
              </a:rPr>
              <a:t>, </a:t>
            </a:r>
            <a:r>
              <a:rPr lang="en-US" sz="2800" b="1" dirty="0" err="1">
                <a:cs typeface="Times New Roman" pitchFamily="18" charset="0"/>
              </a:rPr>
              <a:t>có</a:t>
            </a:r>
            <a:r>
              <a:rPr lang="en-US" sz="2800" b="1" dirty="0">
                <a:cs typeface="Times New Roman" pitchFamily="18" charset="0"/>
              </a:rPr>
              <a:t> </a:t>
            </a:r>
            <a:r>
              <a:rPr lang="en-US" sz="2800" b="1" dirty="0" err="1">
                <a:cs typeface="Times New Roman" pitchFamily="18" charset="0"/>
              </a:rPr>
              <a:t>văn</a:t>
            </a:r>
            <a:r>
              <a:rPr lang="en-US" sz="2800" b="1" dirty="0">
                <a:cs typeface="Times New Roman" pitchFamily="18" charset="0"/>
              </a:rPr>
              <a:t> </a:t>
            </a:r>
            <a:r>
              <a:rPr lang="en-US" sz="2800" b="1" dirty="0" err="1">
                <a:cs typeface="Times New Roman" pitchFamily="18" charset="0"/>
              </a:rPr>
              <a:t>hóa</a:t>
            </a:r>
            <a:r>
              <a:rPr lang="en-US" sz="2800" b="1" dirty="0">
                <a:cs typeface="Times New Roman" pitchFamily="18" charset="0"/>
              </a:rPr>
              <a:t>.</a:t>
            </a:r>
          </a:p>
        </p:txBody>
      </p:sp>
      <p:pic>
        <p:nvPicPr>
          <p:cNvPr id="114719" name="Picture 31" descr="XOICOM-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13" y="3910015"/>
            <a:ext cx="4536587" cy="28023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14720" name="Text Box 32"/>
          <p:cNvSpPr txBox="1">
            <a:spLocks noChangeArrowheads="1"/>
          </p:cNvSpPr>
          <p:nvPr/>
        </p:nvSpPr>
        <p:spPr bwMode="auto">
          <a:xfrm>
            <a:off x="4572000" y="6248400"/>
            <a:ext cx="4572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sz="2000" b="1" dirty="0">
                <a:solidFill>
                  <a:srgbClr val="0000FF"/>
                </a:solidFill>
                <a:cs typeface="Times New Roman" pitchFamily="18" charset="0"/>
              </a:rPr>
              <a:t>E . </a:t>
            </a:r>
            <a:r>
              <a:rPr lang="fr-FR" sz="2000" b="1" dirty="0" err="1">
                <a:solidFill>
                  <a:srgbClr val="0000FF"/>
                </a:solidFill>
                <a:cs typeface="Times New Roman" pitchFamily="18" charset="0"/>
              </a:rPr>
              <a:t>Tất</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cả</a:t>
            </a:r>
            <a:r>
              <a:rPr lang="fr-FR" sz="2000" b="1" dirty="0">
                <a:solidFill>
                  <a:srgbClr val="0000FF"/>
                </a:solidFill>
                <a:cs typeface="Times New Roman" pitchFamily="18" charset="0"/>
              </a:rPr>
              <a:t> A, B, C </a:t>
            </a:r>
            <a:r>
              <a:rPr lang="fr-FR" sz="2000" b="1" dirty="0" err="1">
                <a:solidFill>
                  <a:srgbClr val="0000FF"/>
                </a:solidFill>
                <a:cs typeface="Times New Roman" pitchFamily="18" charset="0"/>
              </a:rPr>
              <a:t>đều</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đúng</a:t>
            </a:r>
            <a:endParaRPr lang="en-US" sz="2000" b="1" dirty="0">
              <a:solidFill>
                <a:srgbClr val="006CA2"/>
              </a:solidFill>
              <a:latin typeface=".VnTime" pitchFamily="34" charset="0"/>
            </a:endParaRPr>
          </a:p>
        </p:txBody>
      </p:sp>
      <p:sp>
        <p:nvSpPr>
          <p:cNvPr id="114721" name="Line 33"/>
          <p:cNvSpPr>
            <a:spLocks noChangeShapeType="1"/>
          </p:cNvSpPr>
          <p:nvPr/>
        </p:nvSpPr>
        <p:spPr bwMode="auto">
          <a:xfrm>
            <a:off x="4800600" y="6629400"/>
            <a:ext cx="2895600"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Rectangle 6"/>
          <p:cNvSpPr>
            <a:spLocks noChangeArrowheads="1"/>
          </p:cNvSpPr>
          <p:nvPr/>
        </p:nvSpPr>
        <p:spPr bwMode="auto">
          <a:xfrm>
            <a:off x="35413" y="973465"/>
            <a:ext cx="45492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800" b="1" dirty="0">
                <a:solidFill>
                  <a:srgbClr val="C00000"/>
                </a:solidFill>
                <a:cs typeface="Times New Roman" pitchFamily="18" charset="0"/>
              </a:rPr>
              <a:t>I. </a:t>
            </a:r>
            <a:r>
              <a:rPr lang="en-US" sz="2800" b="1" dirty="0" err="1">
                <a:solidFill>
                  <a:srgbClr val="C00000"/>
                </a:solidFill>
                <a:cs typeface="Times New Roman" pitchFamily="18" charset="0"/>
              </a:rPr>
              <a:t>Đọc</a:t>
            </a:r>
            <a:r>
              <a:rPr lang="en-US" sz="2800" b="1" dirty="0">
                <a:solidFill>
                  <a:srgbClr val="C00000"/>
                </a:solidFill>
                <a:cs typeface="Times New Roman" pitchFamily="18" charset="0"/>
              </a:rPr>
              <a:t> -</a:t>
            </a:r>
            <a:r>
              <a:rPr lang="en-US" sz="2800" b="1" dirty="0" err="1">
                <a:solidFill>
                  <a:srgbClr val="C00000"/>
                </a:solidFill>
                <a:cs typeface="Times New Roman" pitchFamily="18" charset="0"/>
              </a:rPr>
              <a:t>Tìm</a:t>
            </a:r>
            <a:r>
              <a:rPr lang="en-US" sz="2800" b="1" dirty="0">
                <a:solidFill>
                  <a:srgbClr val="C00000"/>
                </a:solidFill>
                <a:cs typeface="Times New Roman" pitchFamily="18" charset="0"/>
              </a:rPr>
              <a:t> </a:t>
            </a:r>
            <a:r>
              <a:rPr lang="en-US" sz="2800" b="1" dirty="0" err="1">
                <a:solidFill>
                  <a:srgbClr val="C00000"/>
                </a:solidFill>
                <a:cs typeface="Times New Roman" pitchFamily="18" charset="0"/>
              </a:rPr>
              <a:t>hiểu</a:t>
            </a:r>
            <a:r>
              <a:rPr lang="en-US" sz="2800" b="1" dirty="0">
                <a:solidFill>
                  <a:srgbClr val="C00000"/>
                </a:solidFill>
                <a:cs typeface="Times New Roman" pitchFamily="18" charset="0"/>
              </a:rPr>
              <a:t>  </a:t>
            </a:r>
            <a:r>
              <a:rPr lang="en-US" sz="2800" b="1" dirty="0" err="1">
                <a:solidFill>
                  <a:srgbClr val="C00000"/>
                </a:solidFill>
                <a:cs typeface="Times New Roman" pitchFamily="18" charset="0"/>
              </a:rPr>
              <a:t>chú</a:t>
            </a:r>
            <a:r>
              <a:rPr lang="en-US" sz="2800" b="1" dirty="0">
                <a:solidFill>
                  <a:srgbClr val="C00000"/>
                </a:solidFill>
                <a:cs typeface="Times New Roman" pitchFamily="18" charset="0"/>
              </a:rPr>
              <a:t> </a:t>
            </a:r>
            <a:r>
              <a:rPr lang="en-US" sz="2800" b="1" dirty="0" err="1">
                <a:solidFill>
                  <a:srgbClr val="C00000"/>
                </a:solidFill>
                <a:cs typeface="Times New Roman" pitchFamily="18" charset="0"/>
              </a:rPr>
              <a:t>thích</a:t>
            </a:r>
            <a:endParaRPr lang="en-US" sz="2000" b="1" u="sng" dirty="0">
              <a:solidFill>
                <a:srgbClr val="C00000"/>
              </a:solidFill>
              <a:cs typeface="Times New Roman" pitchFamily="18" charset="0"/>
            </a:endParaRPr>
          </a:p>
        </p:txBody>
      </p:sp>
      <p:sp>
        <p:nvSpPr>
          <p:cNvPr id="36" name="Rectangle 8"/>
          <p:cNvSpPr txBox="1">
            <a:spLocks noChangeArrowheads="1"/>
          </p:cNvSpPr>
          <p:nvPr/>
        </p:nvSpPr>
        <p:spPr bwMode="auto">
          <a:xfrm>
            <a:off x="0" y="1352550"/>
            <a:ext cx="360045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dirty="0">
                <a:solidFill>
                  <a:srgbClr val="C00000"/>
                </a:solidFill>
                <a:latin typeface=".VnTimeH" pitchFamily="34" charset="0"/>
              </a:rPr>
              <a:t>II. </a:t>
            </a:r>
            <a:r>
              <a:rPr lang="en-US" sz="2800" b="1" dirty="0" err="1">
                <a:solidFill>
                  <a:srgbClr val="C00000"/>
                </a:solidFill>
                <a:latin typeface="Times New Roman" pitchFamily="18" charset="0"/>
              </a:rPr>
              <a:t>Tìm</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hiểu</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văn</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bản</a:t>
            </a:r>
            <a:endParaRPr lang="en-US" sz="2800" b="1" dirty="0">
              <a:solidFill>
                <a:srgbClr val="C00000"/>
              </a:solidFill>
              <a:latin typeface="Times New Roman" pitchFamily="18" charset="0"/>
            </a:endParaRPr>
          </a:p>
        </p:txBody>
      </p:sp>
      <p:sp>
        <p:nvSpPr>
          <p:cNvPr id="29" name="Text Box 31"/>
          <p:cNvSpPr txBox="1">
            <a:spLocks noChangeArrowheads="1"/>
          </p:cNvSpPr>
          <p:nvPr/>
        </p:nvSpPr>
        <p:spPr bwMode="auto">
          <a:xfrm>
            <a:off x="3399692" y="1606156"/>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dirty="0">
                <a:solidFill>
                  <a:srgbClr val="CC3300"/>
                </a:solidFill>
                <a:sym typeface="Wingdings" pitchFamily="2" charset="2"/>
              </a:rPr>
              <a:t></a:t>
            </a:r>
          </a:p>
        </p:txBody>
      </p:sp>
      <p:sp>
        <p:nvSpPr>
          <p:cNvPr id="28" name="AutoShape 38"/>
          <p:cNvSpPr>
            <a:spLocks noChangeArrowheads="1"/>
          </p:cNvSpPr>
          <p:nvPr/>
        </p:nvSpPr>
        <p:spPr bwMode="auto">
          <a:xfrm>
            <a:off x="0" y="0"/>
            <a:ext cx="9144000" cy="1066800"/>
          </a:xfrm>
          <a:prstGeom prst="roundRect">
            <a:avLst>
              <a:gd name="adj" fmla="val 50000"/>
            </a:avLst>
          </a:prstGeom>
          <a:gradFill rotWithShape="1">
            <a:gsLst>
              <a:gs pos="0">
                <a:srgbClr val="FFFF00">
                  <a:alpha val="75999"/>
                </a:srgbClr>
              </a:gs>
              <a:gs pos="100000">
                <a:srgbClr val="D52BC9">
                  <a:alpha val="60001"/>
                </a:srgbClr>
              </a:gs>
            </a:gsLst>
            <a:path path="shape">
              <a:fillToRect l="50000" t="50000" r="50000" b="50000"/>
            </a:path>
          </a:gradFill>
          <a:ln w="38100" cmpd="dbl">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800" b="1" dirty="0">
              <a:solidFill>
                <a:srgbClr val="009900"/>
              </a:solidFill>
              <a:latin typeface=".VnTime" pitchFamily="34" charset="0"/>
            </a:endParaRPr>
          </a:p>
          <a:p>
            <a:pPr algn="ctr"/>
            <a:r>
              <a:rPr lang="en-US" sz="2800" b="1" dirty="0">
                <a:solidFill>
                  <a:srgbClr val="009900"/>
                </a:solidFill>
              </a:rPr>
              <a:t>MỘT THỨ QUÀ CỦA LÚA NON: CỐM</a:t>
            </a:r>
          </a:p>
          <a:p>
            <a:pPr algn="ctr"/>
            <a:r>
              <a:rPr lang="en-US" sz="2800" b="1" i="1" dirty="0">
                <a:latin typeface=".VnTime" pitchFamily="34" charset="0"/>
              </a:rPr>
              <a:t>                                                -Th¹ch Lam-</a:t>
            </a:r>
          </a:p>
          <a:p>
            <a:pPr algn="ctr"/>
            <a:r>
              <a:rPr lang="en-US" sz="2800" dirty="0">
                <a:solidFill>
                  <a:srgbClr val="009900"/>
                </a:solidFill>
                <a:latin typeface=".VnTime" pitchFamily="34" charset="0"/>
              </a:rPr>
              <a:t>                </a:t>
            </a:r>
            <a:r>
              <a:rPr lang="en-US" sz="2800" dirty="0" smtClean="0">
                <a:solidFill>
                  <a:srgbClr val="009900"/>
                </a:solidFill>
                <a:latin typeface=".VnTime" pitchFamily="34" charset="0"/>
              </a:rPr>
              <a:t>                                                                                       </a:t>
            </a:r>
            <a:endParaRPr lang="en-US" sz="2800" dirty="0">
              <a:solidFill>
                <a:srgbClr val="009900"/>
              </a:solidFill>
              <a:latin typeface=".VnTim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4701"/>
                                        </p:tgtEl>
                                        <p:attrNameLst>
                                          <p:attrName>style.visibility</p:attrName>
                                        </p:attrNameLst>
                                      </p:cBhvr>
                                      <p:to>
                                        <p:strVal val="visible"/>
                                      </p:to>
                                    </p:set>
                                    <p:anim calcmode="discrete" valueType="clr">
                                      <p:cBhvr override="childStyle">
                                        <p:cTn id="7" dur="80"/>
                                        <p:tgtEl>
                                          <p:spTgt spid="11470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4701"/>
                                        </p:tgtEl>
                                        <p:attrNameLst>
                                          <p:attrName>fillcolor</p:attrName>
                                        </p:attrNameLst>
                                      </p:cBhvr>
                                      <p:tavLst>
                                        <p:tav tm="0">
                                          <p:val>
                                            <p:clrVal>
                                              <a:schemeClr val="accent2"/>
                                            </p:clrVal>
                                          </p:val>
                                        </p:tav>
                                        <p:tav tm="50000">
                                          <p:val>
                                            <p:clrVal>
                                              <a:schemeClr val="hlink"/>
                                            </p:clrVal>
                                          </p:val>
                                        </p:tav>
                                      </p:tavLst>
                                    </p:anim>
                                    <p:set>
                                      <p:cBhvr>
                                        <p:cTn id="9" dur="80"/>
                                        <p:tgtEl>
                                          <p:spTgt spid="114701"/>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14711"/>
                                        </p:tgtEl>
                                        <p:attrNameLst>
                                          <p:attrName>style.visibility</p:attrName>
                                        </p:attrNameLst>
                                      </p:cBhvr>
                                      <p:to>
                                        <p:strVal val="visible"/>
                                      </p:to>
                                    </p:set>
                                    <p:anim calcmode="lin" valueType="num">
                                      <p:cBhvr>
                                        <p:cTn id="14" dur="1000" fill="hold"/>
                                        <p:tgtEl>
                                          <p:spTgt spid="114711"/>
                                        </p:tgtEl>
                                        <p:attrNameLst>
                                          <p:attrName>ppt_x</p:attrName>
                                        </p:attrNameLst>
                                      </p:cBhvr>
                                      <p:tavLst>
                                        <p:tav tm="0">
                                          <p:val>
                                            <p:strVal val="#ppt_x-.2"/>
                                          </p:val>
                                        </p:tav>
                                        <p:tav tm="100000">
                                          <p:val>
                                            <p:strVal val="#ppt_x"/>
                                          </p:val>
                                        </p:tav>
                                      </p:tavLst>
                                    </p:anim>
                                    <p:anim calcmode="lin" valueType="num">
                                      <p:cBhvr>
                                        <p:cTn id="15" dur="1000" fill="hold"/>
                                        <p:tgtEl>
                                          <p:spTgt spid="11471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1471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xit" presetSubtype="10" fill="hold" grpId="1" nodeType="clickEffect">
                                  <p:stCondLst>
                                    <p:cond delay="0"/>
                                  </p:stCondLst>
                                  <p:childTnLst>
                                    <p:animEffect transition="out" filter="blinds(horizontal)">
                                      <p:cBhvr>
                                        <p:cTn id="20" dur="500"/>
                                        <p:tgtEl>
                                          <p:spTgt spid="114711"/>
                                        </p:tgtEl>
                                      </p:cBhvr>
                                    </p:animEffect>
                                    <p:set>
                                      <p:cBhvr>
                                        <p:cTn id="21" dur="1" fill="hold">
                                          <p:stCondLst>
                                            <p:cond delay="499"/>
                                          </p:stCondLst>
                                        </p:cTn>
                                        <p:tgtEl>
                                          <p:spTgt spid="114711"/>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114712">
                                            <p:txEl>
                                              <p:pRg st="0" end="0"/>
                                            </p:txEl>
                                          </p:spTgt>
                                        </p:tgtEl>
                                        <p:attrNameLst>
                                          <p:attrName>style.visibility</p:attrName>
                                        </p:attrNameLst>
                                      </p:cBhvr>
                                      <p:to>
                                        <p:strVal val="visible"/>
                                      </p:to>
                                    </p:set>
                                    <p:anim calcmode="discrete" valueType="clr">
                                      <p:cBhvr override="childStyle">
                                        <p:cTn id="26" dur="80"/>
                                        <p:tgtEl>
                                          <p:spTgt spid="11471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14712">
                                            <p:txEl>
                                              <p:pRg st="0" end="0"/>
                                            </p:txEl>
                                          </p:spTgt>
                                        </p:tgtEl>
                                        <p:attrNameLst>
                                          <p:attrName>fillcolor</p:attrName>
                                        </p:attrNameLst>
                                      </p:cBhvr>
                                      <p:tavLst>
                                        <p:tav tm="0">
                                          <p:val>
                                            <p:clrVal>
                                              <a:schemeClr val="accent2"/>
                                            </p:clrVal>
                                          </p:val>
                                        </p:tav>
                                        <p:tav tm="50000">
                                          <p:val>
                                            <p:clrVal>
                                              <a:schemeClr val="hlink"/>
                                            </p:clrVal>
                                          </p:val>
                                        </p:tav>
                                      </p:tavLst>
                                    </p:anim>
                                    <p:set>
                                      <p:cBhvr>
                                        <p:cTn id="28" dur="80"/>
                                        <p:tgtEl>
                                          <p:spTgt spid="114712">
                                            <p:txEl>
                                              <p:pRg st="0" end="0"/>
                                            </p:txEl>
                                          </p:spTgt>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xit" presetSubtype="10" fill="hold" grpId="0" nodeType="clickEffect">
                                  <p:stCondLst>
                                    <p:cond delay="0"/>
                                  </p:stCondLst>
                                  <p:iterate type="lt">
                                    <p:tmPct val="0"/>
                                  </p:iterate>
                                  <p:childTnLst>
                                    <p:animEffect transition="out" filter="blinds(horizontal)">
                                      <p:cBhvr>
                                        <p:cTn id="32" dur="500"/>
                                        <p:tgtEl>
                                          <p:spTgt spid="114712">
                                            <p:txEl>
                                              <p:pRg st="0" end="0"/>
                                            </p:txEl>
                                          </p:spTgt>
                                        </p:tgtEl>
                                      </p:cBhvr>
                                    </p:animEffect>
                                    <p:set>
                                      <p:cBhvr>
                                        <p:cTn id="33" dur="1" fill="hold">
                                          <p:stCondLst>
                                            <p:cond delay="499"/>
                                          </p:stCondLst>
                                        </p:cTn>
                                        <p:tgtEl>
                                          <p:spTgt spid="114712">
                                            <p:txEl>
                                              <p:pRg st="0" end="0"/>
                                            </p:txEl>
                                          </p:spTgt>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114713"/>
                                        </p:tgtEl>
                                        <p:attrNameLst>
                                          <p:attrName>style.visibility</p:attrName>
                                        </p:attrNameLst>
                                      </p:cBhvr>
                                      <p:to>
                                        <p:strVal val="visible"/>
                                      </p:to>
                                    </p:set>
                                    <p:anim calcmode="lin" valueType="num">
                                      <p:cBhvr>
                                        <p:cTn id="38" dur="1000" fill="hold"/>
                                        <p:tgtEl>
                                          <p:spTgt spid="114713"/>
                                        </p:tgtEl>
                                        <p:attrNameLst>
                                          <p:attrName>ppt_w</p:attrName>
                                        </p:attrNameLst>
                                      </p:cBhvr>
                                      <p:tavLst>
                                        <p:tav tm="0">
                                          <p:val>
                                            <p:strVal val="#ppt_w*0.70"/>
                                          </p:val>
                                        </p:tav>
                                        <p:tav tm="100000">
                                          <p:val>
                                            <p:strVal val="#ppt_w"/>
                                          </p:val>
                                        </p:tav>
                                      </p:tavLst>
                                    </p:anim>
                                    <p:anim calcmode="lin" valueType="num">
                                      <p:cBhvr>
                                        <p:cTn id="39" dur="1000" fill="hold"/>
                                        <p:tgtEl>
                                          <p:spTgt spid="114713"/>
                                        </p:tgtEl>
                                        <p:attrNameLst>
                                          <p:attrName>ppt_h</p:attrName>
                                        </p:attrNameLst>
                                      </p:cBhvr>
                                      <p:tavLst>
                                        <p:tav tm="0">
                                          <p:val>
                                            <p:strVal val="#ppt_h"/>
                                          </p:val>
                                        </p:tav>
                                        <p:tav tm="100000">
                                          <p:val>
                                            <p:strVal val="#ppt_h"/>
                                          </p:val>
                                        </p:tav>
                                      </p:tavLst>
                                    </p:anim>
                                    <p:animEffect transition="in" filter="fade">
                                      <p:cBhvr>
                                        <p:cTn id="40" dur="1000"/>
                                        <p:tgtEl>
                                          <p:spTgt spid="11471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 presetClass="exit" presetSubtype="10" fill="hold" grpId="1" nodeType="clickEffect">
                                  <p:stCondLst>
                                    <p:cond delay="0"/>
                                  </p:stCondLst>
                                  <p:childTnLst>
                                    <p:animEffect transition="out" filter="checkerboard(across)">
                                      <p:cBhvr>
                                        <p:cTn id="44" dur="500"/>
                                        <p:tgtEl>
                                          <p:spTgt spid="114713"/>
                                        </p:tgtEl>
                                      </p:cBhvr>
                                    </p:animEffect>
                                    <p:set>
                                      <p:cBhvr>
                                        <p:cTn id="45" dur="1" fill="hold">
                                          <p:stCondLst>
                                            <p:cond delay="499"/>
                                          </p:stCondLst>
                                        </p:cTn>
                                        <p:tgtEl>
                                          <p:spTgt spid="114713"/>
                                        </p:tgtEl>
                                        <p:attrNameLst>
                                          <p:attrName>style.visibility</p:attrName>
                                        </p:attrNameLst>
                                      </p:cBhvr>
                                      <p:to>
                                        <p:strVal val="hidden"/>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27" presetClass="entr" presetSubtype="0" fill="hold" grpId="0" nodeType="clickEffect">
                                  <p:stCondLst>
                                    <p:cond delay="0"/>
                                  </p:stCondLst>
                                  <p:iterate type="lt">
                                    <p:tmPct val="50000"/>
                                  </p:iterate>
                                  <p:childTnLst>
                                    <p:set>
                                      <p:cBhvr>
                                        <p:cTn id="49" dur="1" fill="hold">
                                          <p:stCondLst>
                                            <p:cond delay="0"/>
                                          </p:stCondLst>
                                        </p:cTn>
                                        <p:tgtEl>
                                          <p:spTgt spid="114714"/>
                                        </p:tgtEl>
                                        <p:attrNameLst>
                                          <p:attrName>style.visibility</p:attrName>
                                        </p:attrNameLst>
                                      </p:cBhvr>
                                      <p:to>
                                        <p:strVal val="visible"/>
                                      </p:to>
                                    </p:set>
                                    <p:anim calcmode="discrete" valueType="clr">
                                      <p:cBhvr override="childStyle">
                                        <p:cTn id="50" dur="80"/>
                                        <p:tgtEl>
                                          <p:spTgt spid="114714"/>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114714"/>
                                        </p:tgtEl>
                                        <p:attrNameLst>
                                          <p:attrName>fillcolor</p:attrName>
                                        </p:attrNameLst>
                                      </p:cBhvr>
                                      <p:tavLst>
                                        <p:tav tm="0">
                                          <p:val>
                                            <p:clrVal>
                                              <a:schemeClr val="accent2"/>
                                            </p:clrVal>
                                          </p:val>
                                        </p:tav>
                                        <p:tav tm="50000">
                                          <p:val>
                                            <p:clrVal>
                                              <a:schemeClr val="hlink"/>
                                            </p:clrVal>
                                          </p:val>
                                        </p:tav>
                                      </p:tavLst>
                                    </p:anim>
                                    <p:set>
                                      <p:cBhvr>
                                        <p:cTn id="52" dur="80"/>
                                        <p:tgtEl>
                                          <p:spTgt spid="114714"/>
                                        </p:tgtEl>
                                        <p:attrNameLst>
                                          <p:attrName>fill.type</p:attrName>
                                        </p:attrNameLst>
                                      </p:cBhvr>
                                      <p:to>
                                        <p:strVal val="solid"/>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40" presetClass="entr" presetSubtype="0" fill="hold" grpId="0" nodeType="clickEffect">
                                  <p:stCondLst>
                                    <p:cond delay="0"/>
                                  </p:stCondLst>
                                  <p:iterate type="lt">
                                    <p:tmPct val="10000"/>
                                  </p:iterate>
                                  <p:childTnLst>
                                    <p:set>
                                      <p:cBhvr>
                                        <p:cTn id="56" dur="1" fill="hold">
                                          <p:stCondLst>
                                            <p:cond delay="0"/>
                                          </p:stCondLst>
                                        </p:cTn>
                                        <p:tgtEl>
                                          <p:spTgt spid="114703"/>
                                        </p:tgtEl>
                                        <p:attrNameLst>
                                          <p:attrName>style.visibility</p:attrName>
                                        </p:attrNameLst>
                                      </p:cBhvr>
                                      <p:to>
                                        <p:strVal val="visible"/>
                                      </p:to>
                                    </p:set>
                                    <p:animEffect transition="in" filter="fade">
                                      <p:cBhvr>
                                        <p:cTn id="57" dur="1000"/>
                                        <p:tgtEl>
                                          <p:spTgt spid="114703"/>
                                        </p:tgtEl>
                                      </p:cBhvr>
                                    </p:animEffect>
                                    <p:anim calcmode="lin" valueType="num">
                                      <p:cBhvr>
                                        <p:cTn id="58" dur="1000" fill="hold"/>
                                        <p:tgtEl>
                                          <p:spTgt spid="114703"/>
                                        </p:tgtEl>
                                        <p:attrNameLst>
                                          <p:attrName>ppt_x</p:attrName>
                                        </p:attrNameLst>
                                      </p:cBhvr>
                                      <p:tavLst>
                                        <p:tav tm="0">
                                          <p:val>
                                            <p:strVal val="#ppt_x-.1"/>
                                          </p:val>
                                        </p:tav>
                                        <p:tav tm="100000">
                                          <p:val>
                                            <p:strVal val="#ppt_x"/>
                                          </p:val>
                                        </p:tav>
                                      </p:tavLst>
                                    </p:anim>
                                    <p:anim calcmode="lin" valueType="num">
                                      <p:cBhvr>
                                        <p:cTn id="59" dur="1000" fill="hold"/>
                                        <p:tgtEl>
                                          <p:spTgt spid="114703"/>
                                        </p:tgtEl>
                                        <p:attrNameLst>
                                          <p:attrName>ppt_y</p:attrName>
                                        </p:attrNameLst>
                                      </p:cBhvr>
                                      <p:tavLst>
                                        <p:tav tm="0">
                                          <p:val>
                                            <p:strVal val="#ppt_y"/>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xit" presetSubtype="10" fill="hold" grpId="1" nodeType="clickEffect">
                                  <p:stCondLst>
                                    <p:cond delay="0"/>
                                  </p:stCondLst>
                                  <p:iterate type="lt">
                                    <p:tmPct val="0"/>
                                  </p:iterate>
                                  <p:childTnLst>
                                    <p:animEffect transition="out" filter="blinds(horizontal)">
                                      <p:cBhvr>
                                        <p:cTn id="63" dur="500"/>
                                        <p:tgtEl>
                                          <p:spTgt spid="114714"/>
                                        </p:tgtEl>
                                      </p:cBhvr>
                                    </p:animEffect>
                                    <p:set>
                                      <p:cBhvr>
                                        <p:cTn id="64" dur="1" fill="hold">
                                          <p:stCondLst>
                                            <p:cond delay="499"/>
                                          </p:stCondLst>
                                        </p:cTn>
                                        <p:tgtEl>
                                          <p:spTgt spid="114714"/>
                                        </p:tgtEl>
                                        <p:attrNameLst>
                                          <p:attrName>style.visibility</p:attrName>
                                        </p:attrNameLst>
                                      </p:cBhvr>
                                      <p:to>
                                        <p:strVal val="hidden"/>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4" presetClass="entr" presetSubtype="16" fill="hold" grpId="0" nodeType="clickEffect">
                                  <p:stCondLst>
                                    <p:cond delay="0"/>
                                  </p:stCondLst>
                                  <p:childTnLst>
                                    <p:set>
                                      <p:cBhvr>
                                        <p:cTn id="68" dur="1" fill="hold">
                                          <p:stCondLst>
                                            <p:cond delay="0"/>
                                          </p:stCondLst>
                                        </p:cTn>
                                        <p:tgtEl>
                                          <p:spTgt spid="114717">
                                            <p:txEl>
                                              <p:pRg st="0" end="0"/>
                                            </p:txEl>
                                          </p:spTgt>
                                        </p:tgtEl>
                                        <p:attrNameLst>
                                          <p:attrName>style.visibility</p:attrName>
                                        </p:attrNameLst>
                                      </p:cBhvr>
                                      <p:to>
                                        <p:strVal val="visible"/>
                                      </p:to>
                                    </p:set>
                                    <p:animEffect transition="in" filter="box(in)">
                                      <p:cBhvr>
                                        <p:cTn id="69" dur="500"/>
                                        <p:tgtEl>
                                          <p:spTgt spid="114717">
                                            <p:txEl>
                                              <p:pRg st="0" end="0"/>
                                            </p:txEl>
                                          </p:spTgt>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5" presetClass="exit" presetSubtype="10" fill="hold" grpId="1" nodeType="clickEffect">
                                  <p:stCondLst>
                                    <p:cond delay="0"/>
                                  </p:stCondLst>
                                  <p:childTnLst>
                                    <p:animEffect transition="out" filter="checkerboard(across)">
                                      <p:cBhvr>
                                        <p:cTn id="73" dur="500"/>
                                        <p:tgtEl>
                                          <p:spTgt spid="114717">
                                            <p:txEl>
                                              <p:pRg st="0" end="0"/>
                                            </p:txEl>
                                          </p:spTgt>
                                        </p:tgtEl>
                                      </p:cBhvr>
                                    </p:animEffect>
                                    <p:set>
                                      <p:cBhvr>
                                        <p:cTn id="74" dur="1" fill="hold">
                                          <p:stCondLst>
                                            <p:cond delay="499"/>
                                          </p:stCondLst>
                                        </p:cTn>
                                        <p:tgtEl>
                                          <p:spTgt spid="114717">
                                            <p:txEl>
                                              <p:pRg st="0" end="0"/>
                                            </p:txEl>
                                          </p:spTgt>
                                        </p:tgtEl>
                                        <p:attrNameLst>
                                          <p:attrName>style.visibility</p:attrName>
                                        </p:attrNameLst>
                                      </p:cBhvr>
                                      <p:to>
                                        <p:strVal val="hidden"/>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4" presetClass="entr" presetSubtype="16" fill="hold" grpId="0" nodeType="clickEffect">
                                  <p:stCondLst>
                                    <p:cond delay="0"/>
                                  </p:stCondLst>
                                  <p:childTnLst>
                                    <p:set>
                                      <p:cBhvr>
                                        <p:cTn id="78" dur="1" fill="hold">
                                          <p:stCondLst>
                                            <p:cond delay="0"/>
                                          </p:stCondLst>
                                        </p:cTn>
                                        <p:tgtEl>
                                          <p:spTgt spid="114715"/>
                                        </p:tgtEl>
                                        <p:attrNameLst>
                                          <p:attrName>style.visibility</p:attrName>
                                        </p:attrNameLst>
                                      </p:cBhvr>
                                      <p:to>
                                        <p:strVal val="visible"/>
                                      </p:to>
                                    </p:set>
                                    <p:animEffect transition="in" filter="box(in)">
                                      <p:cBhvr>
                                        <p:cTn id="79" dur="500"/>
                                        <p:tgtEl>
                                          <p:spTgt spid="114715"/>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5" presetClass="exit" presetSubtype="10" fill="hold" grpId="1" nodeType="clickEffect">
                                  <p:stCondLst>
                                    <p:cond delay="0"/>
                                  </p:stCondLst>
                                  <p:childTnLst>
                                    <p:animEffect transition="out" filter="checkerboard(across)">
                                      <p:cBhvr>
                                        <p:cTn id="83" dur="500"/>
                                        <p:tgtEl>
                                          <p:spTgt spid="114715"/>
                                        </p:tgtEl>
                                      </p:cBhvr>
                                    </p:animEffect>
                                    <p:set>
                                      <p:cBhvr>
                                        <p:cTn id="84" dur="1" fill="hold">
                                          <p:stCondLst>
                                            <p:cond delay="499"/>
                                          </p:stCondLst>
                                        </p:cTn>
                                        <p:tgtEl>
                                          <p:spTgt spid="114715"/>
                                        </p:tgtEl>
                                        <p:attrNameLst>
                                          <p:attrName>style.visibility</p:attrName>
                                        </p:attrNameLst>
                                      </p:cBhvr>
                                      <p:to>
                                        <p:strVal val="hidden"/>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27" presetClass="entr" presetSubtype="0" fill="hold" grpId="0" nodeType="clickEffect">
                                  <p:stCondLst>
                                    <p:cond delay="0"/>
                                  </p:stCondLst>
                                  <p:iterate type="lt">
                                    <p:tmPct val="50000"/>
                                  </p:iterate>
                                  <p:childTnLst>
                                    <p:set>
                                      <p:cBhvr>
                                        <p:cTn id="88" dur="1" fill="hold">
                                          <p:stCondLst>
                                            <p:cond delay="0"/>
                                          </p:stCondLst>
                                        </p:cTn>
                                        <p:tgtEl>
                                          <p:spTgt spid="114716"/>
                                        </p:tgtEl>
                                        <p:attrNameLst>
                                          <p:attrName>style.visibility</p:attrName>
                                        </p:attrNameLst>
                                      </p:cBhvr>
                                      <p:to>
                                        <p:strVal val="visible"/>
                                      </p:to>
                                    </p:set>
                                    <p:anim calcmode="discrete" valueType="clr">
                                      <p:cBhvr override="childStyle">
                                        <p:cTn id="89" dur="80"/>
                                        <p:tgtEl>
                                          <p:spTgt spid="114716"/>
                                        </p:tgtEl>
                                        <p:attrNameLst>
                                          <p:attrName>style.color</p:attrName>
                                        </p:attrNameLst>
                                      </p:cBhvr>
                                      <p:tavLst>
                                        <p:tav tm="0">
                                          <p:val>
                                            <p:clrVal>
                                              <a:schemeClr val="accent2"/>
                                            </p:clrVal>
                                          </p:val>
                                        </p:tav>
                                        <p:tav tm="50000">
                                          <p:val>
                                            <p:clrVal>
                                              <a:schemeClr val="hlink"/>
                                            </p:clrVal>
                                          </p:val>
                                        </p:tav>
                                      </p:tavLst>
                                    </p:anim>
                                    <p:anim calcmode="discrete" valueType="clr">
                                      <p:cBhvr>
                                        <p:cTn id="90" dur="80"/>
                                        <p:tgtEl>
                                          <p:spTgt spid="114716"/>
                                        </p:tgtEl>
                                        <p:attrNameLst>
                                          <p:attrName>fillcolor</p:attrName>
                                        </p:attrNameLst>
                                      </p:cBhvr>
                                      <p:tavLst>
                                        <p:tav tm="0">
                                          <p:val>
                                            <p:clrVal>
                                              <a:schemeClr val="accent2"/>
                                            </p:clrVal>
                                          </p:val>
                                        </p:tav>
                                        <p:tav tm="50000">
                                          <p:val>
                                            <p:clrVal>
                                              <a:schemeClr val="hlink"/>
                                            </p:clrVal>
                                          </p:val>
                                        </p:tav>
                                      </p:tavLst>
                                    </p:anim>
                                    <p:set>
                                      <p:cBhvr>
                                        <p:cTn id="91" dur="80"/>
                                        <p:tgtEl>
                                          <p:spTgt spid="114716"/>
                                        </p:tgtEl>
                                        <p:attrNameLst>
                                          <p:attrName>fill.type</p:attrName>
                                        </p:attrNameLst>
                                      </p:cBhvr>
                                      <p:to>
                                        <p:strVal val="solid"/>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4" presetClass="exit" presetSubtype="16" fill="hold" grpId="1" nodeType="clickEffect">
                                  <p:stCondLst>
                                    <p:cond delay="0"/>
                                  </p:stCondLst>
                                  <p:iterate type="lt">
                                    <p:tmPct val="0"/>
                                  </p:iterate>
                                  <p:childTnLst>
                                    <p:animEffect transition="out" filter="box(in)">
                                      <p:cBhvr>
                                        <p:cTn id="95" dur="500"/>
                                        <p:tgtEl>
                                          <p:spTgt spid="114716"/>
                                        </p:tgtEl>
                                      </p:cBhvr>
                                    </p:animEffect>
                                    <p:set>
                                      <p:cBhvr>
                                        <p:cTn id="96" dur="1" fill="hold">
                                          <p:stCondLst>
                                            <p:cond delay="499"/>
                                          </p:stCondLst>
                                        </p:cTn>
                                        <p:tgtEl>
                                          <p:spTgt spid="114716"/>
                                        </p:tgtEl>
                                        <p:attrNameLst>
                                          <p:attrName>style.visibility</p:attrName>
                                        </p:attrNameLst>
                                      </p:cBhvr>
                                      <p:to>
                                        <p:strVal val="hidden"/>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8" presetClass="entr" presetSubtype="16" fill="hold" grpId="0" nodeType="clickEffect">
                                  <p:stCondLst>
                                    <p:cond delay="0"/>
                                  </p:stCondLst>
                                  <p:childTnLst>
                                    <p:set>
                                      <p:cBhvr>
                                        <p:cTn id="100" dur="1" fill="hold">
                                          <p:stCondLst>
                                            <p:cond delay="0"/>
                                          </p:stCondLst>
                                        </p:cTn>
                                        <p:tgtEl>
                                          <p:spTgt spid="114718"/>
                                        </p:tgtEl>
                                        <p:attrNameLst>
                                          <p:attrName>style.visibility</p:attrName>
                                        </p:attrNameLst>
                                      </p:cBhvr>
                                      <p:to>
                                        <p:strVal val="visible"/>
                                      </p:to>
                                    </p:set>
                                    <p:animEffect transition="in" filter="diamond(in)">
                                      <p:cBhvr>
                                        <p:cTn id="101" dur="2000"/>
                                        <p:tgtEl>
                                          <p:spTgt spid="114718"/>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9" presetClass="entr" presetSubtype="0" fill="hold" nodeType="clickEffect">
                                  <p:stCondLst>
                                    <p:cond delay="0"/>
                                  </p:stCondLst>
                                  <p:childTnLst>
                                    <p:set>
                                      <p:cBhvr>
                                        <p:cTn id="105" dur="1" fill="hold">
                                          <p:stCondLst>
                                            <p:cond delay="0"/>
                                          </p:stCondLst>
                                        </p:cTn>
                                        <p:tgtEl>
                                          <p:spTgt spid="114719"/>
                                        </p:tgtEl>
                                        <p:attrNameLst>
                                          <p:attrName>style.visibility</p:attrName>
                                        </p:attrNameLst>
                                      </p:cBhvr>
                                      <p:to>
                                        <p:strVal val="visible"/>
                                      </p:to>
                                    </p:set>
                                    <p:anim calcmode="lin" valueType="num">
                                      <p:cBhvr>
                                        <p:cTn id="106" dur="2000" fill="hold"/>
                                        <p:tgtEl>
                                          <p:spTgt spid="114719"/>
                                        </p:tgtEl>
                                        <p:attrNameLst>
                                          <p:attrName>ppt_x</p:attrName>
                                        </p:attrNameLst>
                                      </p:cBhvr>
                                      <p:tavLst>
                                        <p:tav tm="0">
                                          <p:val>
                                            <p:strVal val="#ppt_x-.2"/>
                                          </p:val>
                                        </p:tav>
                                        <p:tav tm="100000">
                                          <p:val>
                                            <p:strVal val="#ppt_x"/>
                                          </p:val>
                                        </p:tav>
                                      </p:tavLst>
                                    </p:anim>
                                    <p:anim calcmode="lin" valueType="num">
                                      <p:cBhvr>
                                        <p:cTn id="107" dur="2000" fill="hold"/>
                                        <p:tgtEl>
                                          <p:spTgt spid="114719"/>
                                        </p:tgtEl>
                                        <p:attrNameLst>
                                          <p:attrName>ppt_y</p:attrName>
                                        </p:attrNameLst>
                                      </p:cBhvr>
                                      <p:tavLst>
                                        <p:tav tm="0">
                                          <p:val>
                                            <p:strVal val="#ppt_y"/>
                                          </p:val>
                                        </p:tav>
                                        <p:tav tm="100000">
                                          <p:val>
                                            <p:strVal val="#ppt_y"/>
                                          </p:val>
                                        </p:tav>
                                      </p:tavLst>
                                    </p:anim>
                                    <p:animEffect transition="in" filter="wipe(right)" prLst="gradientSize: 0.1">
                                      <p:cBhvr>
                                        <p:cTn id="108" dur="2000"/>
                                        <p:tgtEl>
                                          <p:spTgt spid="114719"/>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3" presetClass="exit" presetSubtype="10" fill="hold" nodeType="clickEffect">
                                  <p:stCondLst>
                                    <p:cond delay="0"/>
                                  </p:stCondLst>
                                  <p:childTnLst>
                                    <p:animEffect transition="out" filter="blinds(horizontal)">
                                      <p:cBhvr>
                                        <p:cTn id="112" dur="500"/>
                                        <p:tgtEl>
                                          <p:spTgt spid="114719"/>
                                        </p:tgtEl>
                                      </p:cBhvr>
                                    </p:animEffect>
                                    <p:set>
                                      <p:cBhvr>
                                        <p:cTn id="113" dur="1" fill="hold">
                                          <p:stCondLst>
                                            <p:cond delay="499"/>
                                          </p:stCondLst>
                                        </p:cTn>
                                        <p:tgtEl>
                                          <p:spTgt spid="114719"/>
                                        </p:tgtEl>
                                        <p:attrNameLst>
                                          <p:attrName>style.visibility</p:attrName>
                                        </p:attrNameLst>
                                      </p:cBhvr>
                                      <p:to>
                                        <p:strVal val="hidden"/>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7" presetClass="entr" presetSubtype="0" fill="hold" nodeType="clickEffect">
                                  <p:stCondLst>
                                    <p:cond delay="0"/>
                                  </p:stCondLst>
                                  <p:iterate type="lt">
                                    <p:tmPct val="50000"/>
                                  </p:iterate>
                                  <p:childTnLst>
                                    <p:set>
                                      <p:cBhvr>
                                        <p:cTn id="117" dur="1" fill="hold">
                                          <p:stCondLst>
                                            <p:cond delay="0"/>
                                          </p:stCondLst>
                                        </p:cTn>
                                        <p:tgtEl>
                                          <p:spTgt spid="114705">
                                            <p:txEl>
                                              <p:pRg st="0" end="0"/>
                                            </p:txEl>
                                          </p:spTgt>
                                        </p:tgtEl>
                                        <p:attrNameLst>
                                          <p:attrName>style.visibility</p:attrName>
                                        </p:attrNameLst>
                                      </p:cBhvr>
                                      <p:to>
                                        <p:strVal val="visible"/>
                                      </p:to>
                                    </p:set>
                                    <p:anim calcmode="discrete" valueType="clr">
                                      <p:cBhvr override="childStyle">
                                        <p:cTn id="118" dur="80"/>
                                        <p:tgtEl>
                                          <p:spTgt spid="11470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19" dur="80"/>
                                        <p:tgtEl>
                                          <p:spTgt spid="114705">
                                            <p:txEl>
                                              <p:pRg st="0" end="0"/>
                                            </p:txEl>
                                          </p:spTgt>
                                        </p:tgtEl>
                                        <p:attrNameLst>
                                          <p:attrName>fillcolor</p:attrName>
                                        </p:attrNameLst>
                                      </p:cBhvr>
                                      <p:tavLst>
                                        <p:tav tm="0">
                                          <p:val>
                                            <p:clrVal>
                                              <a:schemeClr val="accent2"/>
                                            </p:clrVal>
                                          </p:val>
                                        </p:tav>
                                        <p:tav tm="50000">
                                          <p:val>
                                            <p:clrVal>
                                              <a:schemeClr val="hlink"/>
                                            </p:clrVal>
                                          </p:val>
                                        </p:tav>
                                      </p:tavLst>
                                    </p:anim>
                                    <p:set>
                                      <p:cBhvr>
                                        <p:cTn id="120" dur="80"/>
                                        <p:tgtEl>
                                          <p:spTgt spid="114705">
                                            <p:txEl>
                                              <p:pRg st="0" end="0"/>
                                            </p:txEl>
                                          </p:spTgt>
                                        </p:tgtEl>
                                        <p:attrNameLst>
                                          <p:attrName>fill.type</p:attrName>
                                        </p:attrNameLst>
                                      </p:cBhvr>
                                      <p:to>
                                        <p:strVal val="solid"/>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4" presetClass="entr" presetSubtype="16" fill="hold" grpId="0" nodeType="clickEffect">
                                  <p:stCondLst>
                                    <p:cond delay="0"/>
                                  </p:stCondLst>
                                  <p:childTnLst>
                                    <p:set>
                                      <p:cBhvr>
                                        <p:cTn id="124" dur="1" fill="hold">
                                          <p:stCondLst>
                                            <p:cond delay="0"/>
                                          </p:stCondLst>
                                        </p:cTn>
                                        <p:tgtEl>
                                          <p:spTgt spid="114702"/>
                                        </p:tgtEl>
                                        <p:attrNameLst>
                                          <p:attrName>style.visibility</p:attrName>
                                        </p:attrNameLst>
                                      </p:cBhvr>
                                      <p:to>
                                        <p:strVal val="visible"/>
                                      </p:to>
                                    </p:set>
                                    <p:animEffect transition="in" filter="box(in)">
                                      <p:cBhvr>
                                        <p:cTn id="125" dur="500"/>
                                        <p:tgtEl>
                                          <p:spTgt spid="114702"/>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7" presetClass="entr" presetSubtype="0" fill="hold" nodeType="clickEffect">
                                  <p:stCondLst>
                                    <p:cond delay="0"/>
                                  </p:stCondLst>
                                  <p:iterate type="lt">
                                    <p:tmPct val="50000"/>
                                  </p:iterate>
                                  <p:childTnLst>
                                    <p:set>
                                      <p:cBhvr>
                                        <p:cTn id="129" dur="1" fill="hold">
                                          <p:stCondLst>
                                            <p:cond delay="0"/>
                                          </p:stCondLst>
                                        </p:cTn>
                                        <p:tgtEl>
                                          <p:spTgt spid="114705">
                                            <p:txEl>
                                              <p:pRg st="1" end="1"/>
                                            </p:txEl>
                                          </p:spTgt>
                                        </p:tgtEl>
                                        <p:attrNameLst>
                                          <p:attrName>style.visibility</p:attrName>
                                        </p:attrNameLst>
                                      </p:cBhvr>
                                      <p:to>
                                        <p:strVal val="visible"/>
                                      </p:to>
                                    </p:set>
                                    <p:anim calcmode="discrete" valueType="clr">
                                      <p:cBhvr override="childStyle">
                                        <p:cTn id="130" dur="80"/>
                                        <p:tgtEl>
                                          <p:spTgt spid="11470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1" dur="80"/>
                                        <p:tgtEl>
                                          <p:spTgt spid="114705">
                                            <p:txEl>
                                              <p:pRg st="1" end="1"/>
                                            </p:txEl>
                                          </p:spTgt>
                                        </p:tgtEl>
                                        <p:attrNameLst>
                                          <p:attrName>fillcolor</p:attrName>
                                        </p:attrNameLst>
                                      </p:cBhvr>
                                      <p:tavLst>
                                        <p:tav tm="0">
                                          <p:val>
                                            <p:clrVal>
                                              <a:schemeClr val="accent2"/>
                                            </p:clrVal>
                                          </p:val>
                                        </p:tav>
                                        <p:tav tm="50000">
                                          <p:val>
                                            <p:clrVal>
                                              <a:schemeClr val="hlink"/>
                                            </p:clrVal>
                                          </p:val>
                                        </p:tav>
                                      </p:tavLst>
                                    </p:anim>
                                    <p:set>
                                      <p:cBhvr>
                                        <p:cTn id="132" dur="80"/>
                                        <p:tgtEl>
                                          <p:spTgt spid="114705">
                                            <p:txEl>
                                              <p:pRg st="1" end="1"/>
                                            </p:txEl>
                                          </p:spTgt>
                                        </p:tgtEl>
                                        <p:attrNameLst>
                                          <p:attrName>fill.type</p:attrName>
                                        </p:attrNameLst>
                                      </p:cBhvr>
                                      <p:to>
                                        <p:strVal val="solid"/>
                                      </p:to>
                                    </p:set>
                                  </p:childTnLst>
                                </p:cTn>
                              </p:par>
                              <p:par>
                                <p:cTn id="133" presetID="27" presetClass="entr" presetSubtype="0" fill="hold" nodeType="withEffect">
                                  <p:stCondLst>
                                    <p:cond delay="0"/>
                                  </p:stCondLst>
                                  <p:iterate type="lt">
                                    <p:tmPct val="50000"/>
                                  </p:iterate>
                                  <p:childTnLst>
                                    <p:set>
                                      <p:cBhvr>
                                        <p:cTn id="134" dur="1" fill="hold">
                                          <p:stCondLst>
                                            <p:cond delay="0"/>
                                          </p:stCondLst>
                                        </p:cTn>
                                        <p:tgtEl>
                                          <p:spTgt spid="114706">
                                            <p:txEl>
                                              <p:pRg st="0" end="0"/>
                                            </p:txEl>
                                          </p:spTgt>
                                        </p:tgtEl>
                                        <p:attrNameLst>
                                          <p:attrName>style.visibility</p:attrName>
                                        </p:attrNameLst>
                                      </p:cBhvr>
                                      <p:to>
                                        <p:strVal val="visible"/>
                                      </p:to>
                                    </p:set>
                                    <p:anim calcmode="discrete" valueType="clr">
                                      <p:cBhvr override="childStyle">
                                        <p:cTn id="135" dur="80"/>
                                        <p:tgtEl>
                                          <p:spTgt spid="11470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6" dur="80"/>
                                        <p:tgtEl>
                                          <p:spTgt spid="114706">
                                            <p:txEl>
                                              <p:pRg st="0" end="0"/>
                                            </p:txEl>
                                          </p:spTgt>
                                        </p:tgtEl>
                                        <p:attrNameLst>
                                          <p:attrName>fillcolor</p:attrName>
                                        </p:attrNameLst>
                                      </p:cBhvr>
                                      <p:tavLst>
                                        <p:tav tm="0">
                                          <p:val>
                                            <p:clrVal>
                                              <a:schemeClr val="accent2"/>
                                            </p:clrVal>
                                          </p:val>
                                        </p:tav>
                                        <p:tav tm="50000">
                                          <p:val>
                                            <p:clrVal>
                                              <a:schemeClr val="hlink"/>
                                            </p:clrVal>
                                          </p:val>
                                        </p:tav>
                                      </p:tavLst>
                                    </p:anim>
                                    <p:set>
                                      <p:cBhvr>
                                        <p:cTn id="137" dur="80"/>
                                        <p:tgtEl>
                                          <p:spTgt spid="114706">
                                            <p:txEl>
                                              <p:pRg st="0" end="0"/>
                                            </p:txEl>
                                          </p:spTgt>
                                        </p:tgtEl>
                                        <p:attrNameLst>
                                          <p:attrName>fill.type</p:attrName>
                                        </p:attrNameLst>
                                      </p:cBhvr>
                                      <p:to>
                                        <p:strVal val="solid"/>
                                      </p:to>
                                    </p:set>
                                  </p:childTnLst>
                                </p:cTn>
                              </p:par>
                              <p:par>
                                <p:cTn id="138" presetID="27" presetClass="entr" presetSubtype="0" fill="hold" grpId="0" nodeType="withEffect">
                                  <p:stCondLst>
                                    <p:cond delay="0"/>
                                  </p:stCondLst>
                                  <p:iterate type="lt">
                                    <p:tmPct val="50000"/>
                                  </p:iterate>
                                  <p:childTnLst>
                                    <p:set>
                                      <p:cBhvr>
                                        <p:cTn id="139" dur="1" fill="hold">
                                          <p:stCondLst>
                                            <p:cond delay="0"/>
                                          </p:stCondLst>
                                        </p:cTn>
                                        <p:tgtEl>
                                          <p:spTgt spid="114707"/>
                                        </p:tgtEl>
                                        <p:attrNameLst>
                                          <p:attrName>style.visibility</p:attrName>
                                        </p:attrNameLst>
                                      </p:cBhvr>
                                      <p:to>
                                        <p:strVal val="visible"/>
                                      </p:to>
                                    </p:set>
                                    <p:anim calcmode="discrete" valueType="clr">
                                      <p:cBhvr override="childStyle">
                                        <p:cTn id="140" dur="80"/>
                                        <p:tgtEl>
                                          <p:spTgt spid="114707"/>
                                        </p:tgtEl>
                                        <p:attrNameLst>
                                          <p:attrName>style.color</p:attrName>
                                        </p:attrNameLst>
                                      </p:cBhvr>
                                      <p:tavLst>
                                        <p:tav tm="0">
                                          <p:val>
                                            <p:clrVal>
                                              <a:schemeClr val="accent2"/>
                                            </p:clrVal>
                                          </p:val>
                                        </p:tav>
                                        <p:tav tm="50000">
                                          <p:val>
                                            <p:clrVal>
                                              <a:schemeClr val="hlink"/>
                                            </p:clrVal>
                                          </p:val>
                                        </p:tav>
                                      </p:tavLst>
                                    </p:anim>
                                    <p:anim calcmode="discrete" valueType="clr">
                                      <p:cBhvr>
                                        <p:cTn id="141" dur="80"/>
                                        <p:tgtEl>
                                          <p:spTgt spid="114707"/>
                                        </p:tgtEl>
                                        <p:attrNameLst>
                                          <p:attrName>fillcolor</p:attrName>
                                        </p:attrNameLst>
                                      </p:cBhvr>
                                      <p:tavLst>
                                        <p:tav tm="0">
                                          <p:val>
                                            <p:clrVal>
                                              <a:schemeClr val="accent2"/>
                                            </p:clrVal>
                                          </p:val>
                                        </p:tav>
                                        <p:tav tm="50000">
                                          <p:val>
                                            <p:clrVal>
                                              <a:schemeClr val="hlink"/>
                                            </p:clrVal>
                                          </p:val>
                                        </p:tav>
                                      </p:tavLst>
                                    </p:anim>
                                    <p:set>
                                      <p:cBhvr>
                                        <p:cTn id="142" dur="80"/>
                                        <p:tgtEl>
                                          <p:spTgt spid="114707"/>
                                        </p:tgtEl>
                                        <p:attrNameLst>
                                          <p:attrName>fill.type</p:attrName>
                                        </p:attrNameLst>
                                      </p:cBhvr>
                                      <p:to>
                                        <p:strVal val="solid"/>
                                      </p:to>
                                    </p:set>
                                  </p:childTnLst>
                                </p:cTn>
                              </p:par>
                              <p:par>
                                <p:cTn id="143" presetID="27" presetClass="entr" presetSubtype="0" fill="hold" grpId="0" nodeType="withEffect">
                                  <p:stCondLst>
                                    <p:cond delay="0"/>
                                  </p:stCondLst>
                                  <p:iterate type="lt">
                                    <p:tmPct val="50000"/>
                                  </p:iterate>
                                  <p:childTnLst>
                                    <p:set>
                                      <p:cBhvr>
                                        <p:cTn id="144" dur="1" fill="hold">
                                          <p:stCondLst>
                                            <p:cond delay="0"/>
                                          </p:stCondLst>
                                        </p:cTn>
                                        <p:tgtEl>
                                          <p:spTgt spid="114704"/>
                                        </p:tgtEl>
                                        <p:attrNameLst>
                                          <p:attrName>style.visibility</p:attrName>
                                        </p:attrNameLst>
                                      </p:cBhvr>
                                      <p:to>
                                        <p:strVal val="visible"/>
                                      </p:to>
                                    </p:set>
                                    <p:anim calcmode="discrete" valueType="clr">
                                      <p:cBhvr override="childStyle">
                                        <p:cTn id="145" dur="80"/>
                                        <p:tgtEl>
                                          <p:spTgt spid="114704"/>
                                        </p:tgtEl>
                                        <p:attrNameLst>
                                          <p:attrName>style.color</p:attrName>
                                        </p:attrNameLst>
                                      </p:cBhvr>
                                      <p:tavLst>
                                        <p:tav tm="0">
                                          <p:val>
                                            <p:clrVal>
                                              <a:schemeClr val="accent2"/>
                                            </p:clrVal>
                                          </p:val>
                                        </p:tav>
                                        <p:tav tm="50000">
                                          <p:val>
                                            <p:clrVal>
                                              <a:schemeClr val="hlink"/>
                                            </p:clrVal>
                                          </p:val>
                                        </p:tav>
                                      </p:tavLst>
                                    </p:anim>
                                    <p:anim calcmode="discrete" valueType="clr">
                                      <p:cBhvr>
                                        <p:cTn id="146" dur="80"/>
                                        <p:tgtEl>
                                          <p:spTgt spid="114704"/>
                                        </p:tgtEl>
                                        <p:attrNameLst>
                                          <p:attrName>fillcolor</p:attrName>
                                        </p:attrNameLst>
                                      </p:cBhvr>
                                      <p:tavLst>
                                        <p:tav tm="0">
                                          <p:val>
                                            <p:clrVal>
                                              <a:schemeClr val="accent2"/>
                                            </p:clrVal>
                                          </p:val>
                                        </p:tav>
                                        <p:tav tm="50000">
                                          <p:val>
                                            <p:clrVal>
                                              <a:schemeClr val="hlink"/>
                                            </p:clrVal>
                                          </p:val>
                                        </p:tav>
                                      </p:tavLst>
                                    </p:anim>
                                    <p:set>
                                      <p:cBhvr>
                                        <p:cTn id="147" dur="80"/>
                                        <p:tgtEl>
                                          <p:spTgt spid="114704"/>
                                        </p:tgtEl>
                                        <p:attrNameLst>
                                          <p:attrName>fill.type</p:attrName>
                                        </p:attrNameLst>
                                      </p:cBhvr>
                                      <p:to>
                                        <p:strVal val="solid"/>
                                      </p:to>
                                    </p:set>
                                  </p:childTnLst>
                                </p:cTn>
                              </p:par>
                              <p:par>
                                <p:cTn id="148" presetID="3" presetClass="entr" presetSubtype="10" fill="hold" grpId="0" nodeType="withEffect">
                                  <p:stCondLst>
                                    <p:cond delay="0"/>
                                  </p:stCondLst>
                                  <p:childTnLst>
                                    <p:set>
                                      <p:cBhvr>
                                        <p:cTn id="149" dur="1" fill="hold">
                                          <p:stCondLst>
                                            <p:cond delay="0"/>
                                          </p:stCondLst>
                                        </p:cTn>
                                        <p:tgtEl>
                                          <p:spTgt spid="114720"/>
                                        </p:tgtEl>
                                        <p:attrNameLst>
                                          <p:attrName>style.visibility</p:attrName>
                                        </p:attrNameLst>
                                      </p:cBhvr>
                                      <p:to>
                                        <p:strVal val="visible"/>
                                      </p:to>
                                    </p:set>
                                    <p:animEffect transition="in" filter="blinds(horizontal)">
                                      <p:cBhvr>
                                        <p:cTn id="150" dur="500"/>
                                        <p:tgtEl>
                                          <p:spTgt spid="114720"/>
                                        </p:tgtEl>
                                      </p:cBhvr>
                                    </p:animEffec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29" presetClass="entr" presetSubtype="0" fill="hold" grpId="0" nodeType="clickEffect">
                                  <p:stCondLst>
                                    <p:cond delay="0"/>
                                  </p:stCondLst>
                                  <p:childTnLst>
                                    <p:set>
                                      <p:cBhvr>
                                        <p:cTn id="154" dur="1" fill="hold">
                                          <p:stCondLst>
                                            <p:cond delay="0"/>
                                          </p:stCondLst>
                                        </p:cTn>
                                        <p:tgtEl>
                                          <p:spTgt spid="114721"/>
                                        </p:tgtEl>
                                        <p:attrNameLst>
                                          <p:attrName>style.visibility</p:attrName>
                                        </p:attrNameLst>
                                      </p:cBhvr>
                                      <p:to>
                                        <p:strVal val="visible"/>
                                      </p:to>
                                    </p:set>
                                    <p:anim calcmode="lin" valueType="num">
                                      <p:cBhvr>
                                        <p:cTn id="155" dur="1000" fill="hold"/>
                                        <p:tgtEl>
                                          <p:spTgt spid="114721"/>
                                        </p:tgtEl>
                                        <p:attrNameLst>
                                          <p:attrName>ppt_x</p:attrName>
                                        </p:attrNameLst>
                                      </p:cBhvr>
                                      <p:tavLst>
                                        <p:tav tm="0">
                                          <p:val>
                                            <p:strVal val="#ppt_x-.2"/>
                                          </p:val>
                                        </p:tav>
                                        <p:tav tm="100000">
                                          <p:val>
                                            <p:strVal val="#ppt_x"/>
                                          </p:val>
                                        </p:tav>
                                      </p:tavLst>
                                    </p:anim>
                                    <p:anim calcmode="lin" valueType="num">
                                      <p:cBhvr>
                                        <p:cTn id="156" dur="1000" fill="hold"/>
                                        <p:tgtEl>
                                          <p:spTgt spid="114721"/>
                                        </p:tgtEl>
                                        <p:attrNameLst>
                                          <p:attrName>ppt_y</p:attrName>
                                        </p:attrNameLst>
                                      </p:cBhvr>
                                      <p:tavLst>
                                        <p:tav tm="0">
                                          <p:val>
                                            <p:strVal val="#ppt_y"/>
                                          </p:val>
                                        </p:tav>
                                        <p:tav tm="100000">
                                          <p:val>
                                            <p:strVal val="#ppt_y"/>
                                          </p:val>
                                        </p:tav>
                                      </p:tavLst>
                                    </p:anim>
                                    <p:animEffect transition="in" filter="wipe(right)" prLst="gradientSize: 0.1">
                                      <p:cBhvr>
                                        <p:cTn id="157" dur="1000"/>
                                        <p:tgtEl>
                                          <p:spTgt spid="114721"/>
                                        </p:tgtEl>
                                      </p:cBhvr>
                                    </p:animEffec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4" presetClass="exit" presetSubtype="16" fill="hold" grpId="1" nodeType="clickEffect">
                                  <p:stCondLst>
                                    <p:cond delay="0"/>
                                  </p:stCondLst>
                                  <p:childTnLst>
                                    <p:animEffect transition="out" filter="box(in)">
                                      <p:cBhvr>
                                        <p:cTn id="161" dur="500"/>
                                        <p:tgtEl>
                                          <p:spTgt spid="114702"/>
                                        </p:tgtEl>
                                      </p:cBhvr>
                                    </p:animEffect>
                                    <p:set>
                                      <p:cBhvr>
                                        <p:cTn id="162" dur="1" fill="hold">
                                          <p:stCondLst>
                                            <p:cond delay="499"/>
                                          </p:stCondLst>
                                        </p:cTn>
                                        <p:tgtEl>
                                          <p:spTgt spid="1147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01" grpId="0"/>
      <p:bldP spid="114702" grpId="0" animBg="1"/>
      <p:bldP spid="114702" grpId="1" animBg="1"/>
      <p:bldP spid="114703" grpId="0"/>
      <p:bldP spid="114704" grpId="0"/>
      <p:bldP spid="114707" grpId="0"/>
      <p:bldP spid="114711" grpId="0"/>
      <p:bldP spid="114711" grpId="1"/>
      <p:bldP spid="114712" grpId="0" build="allAtOnce"/>
      <p:bldP spid="114713" grpId="0"/>
      <p:bldP spid="114713" grpId="1"/>
      <p:bldP spid="114714" grpId="0"/>
      <p:bldP spid="114714" grpId="1"/>
      <p:bldP spid="114715" grpId="0"/>
      <p:bldP spid="114715" grpId="1"/>
      <p:bldP spid="114716" grpId="0"/>
      <p:bldP spid="114716" grpId="1"/>
      <p:bldP spid="114717" grpId="0" build="p"/>
      <p:bldP spid="114717" grpId="1" build="p"/>
      <p:bldP spid="114718" grpId="0"/>
      <p:bldP spid="114720" grpId="0"/>
      <p:bldP spid="1147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endParaRPr lang="en-US"/>
          </a:p>
        </p:txBody>
      </p:sp>
      <p:sp>
        <p:nvSpPr>
          <p:cNvPr id="115715" name="Rectangle 3"/>
          <p:cNvSpPr>
            <a:spLocks noGrp="1" noChangeArrowheads="1"/>
          </p:cNvSpPr>
          <p:nvPr>
            <p:ph type="body" idx="1"/>
          </p:nvPr>
        </p:nvSpPr>
        <p:spPr/>
        <p:txBody>
          <a:bodyPr/>
          <a:lstStyle/>
          <a:p>
            <a:endParaRPr lang="en-US"/>
          </a:p>
        </p:txBody>
      </p:sp>
      <p:sp>
        <p:nvSpPr>
          <p:cNvPr id="115716" name="AutoShape 4" descr="Parchment"/>
          <p:cNvSpPr>
            <a:spLocks noChangeArrowheads="1"/>
          </p:cNvSpPr>
          <p:nvPr/>
        </p:nvSpPr>
        <p:spPr bwMode="auto">
          <a:xfrm>
            <a:off x="50567" y="58807"/>
            <a:ext cx="9144000" cy="6858000"/>
          </a:xfrm>
          <a:prstGeom prst="roundRect">
            <a:avLst>
              <a:gd name="adj" fmla="val 4532"/>
            </a:avLst>
          </a:prstGeom>
          <a:blipFill dpi="0" rotWithShape="1">
            <a:blip r:embed="rId2"/>
            <a:srcRect/>
            <a:tile tx="0" ty="0" sx="100000" sy="100000" flip="none" algn="tl"/>
          </a:blipFill>
          <a:ln w="57150" cmpd="thickThin">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1800">
              <a:latin typeface=".VnTime" pitchFamily="34" charset="0"/>
            </a:endParaRPr>
          </a:p>
        </p:txBody>
      </p:sp>
      <p:sp>
        <p:nvSpPr>
          <p:cNvPr id="115719" name="Line 7"/>
          <p:cNvSpPr>
            <a:spLocks noChangeShapeType="1"/>
          </p:cNvSpPr>
          <p:nvPr/>
        </p:nvSpPr>
        <p:spPr bwMode="auto">
          <a:xfrm>
            <a:off x="4572000" y="762000"/>
            <a:ext cx="0" cy="60960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27" name="Rectangle 15"/>
          <p:cNvSpPr>
            <a:spLocks noChangeArrowheads="1"/>
          </p:cNvSpPr>
          <p:nvPr/>
        </p:nvSpPr>
        <p:spPr bwMode="auto">
          <a:xfrm>
            <a:off x="4686299" y="2415570"/>
            <a:ext cx="4419600" cy="1569660"/>
          </a:xfrm>
          <a:prstGeom prst="rect">
            <a:avLst/>
          </a:prstGeom>
          <a:solidFill>
            <a:schemeClr val="accent1"/>
          </a:solidFill>
          <a:ln w="57150" cmpd="thickThin">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b="1" dirty="0">
                <a:latin typeface=".VnTime" pitchFamily="34" charset="0"/>
              </a:rPr>
              <a:t> </a:t>
            </a:r>
            <a:r>
              <a:rPr lang="en-US" b="1" i="1" dirty="0">
                <a:cs typeface="Times New Roman" pitchFamily="18" charset="0"/>
              </a:rPr>
              <a:t>Qua </a:t>
            </a:r>
            <a:r>
              <a:rPr lang="en-US" b="1" i="1" dirty="0" err="1">
                <a:cs typeface="Times New Roman" pitchFamily="18" charset="0"/>
              </a:rPr>
              <a:t>các</a:t>
            </a:r>
            <a:r>
              <a:rPr lang="en-US" b="1" i="1" dirty="0">
                <a:cs typeface="Times New Roman" pitchFamily="18" charset="0"/>
              </a:rPr>
              <a:t> </a:t>
            </a:r>
            <a:r>
              <a:rPr lang="en-US" b="1" i="1" dirty="0" err="1">
                <a:cs typeface="Times New Roman" pitchFamily="18" charset="0"/>
              </a:rPr>
              <a:t>nét</a:t>
            </a:r>
            <a:r>
              <a:rPr lang="en-US" b="1" i="1" dirty="0">
                <a:cs typeface="Times New Roman" pitchFamily="18" charset="0"/>
              </a:rPr>
              <a:t> </a:t>
            </a:r>
            <a:r>
              <a:rPr lang="en-US" b="1" i="1" dirty="0" err="1">
                <a:cs typeface="Times New Roman" pitchFamily="18" charset="0"/>
              </a:rPr>
              <a:t>nghệ</a:t>
            </a:r>
            <a:r>
              <a:rPr lang="en-US" b="1" i="1" dirty="0">
                <a:cs typeface="Times New Roman" pitchFamily="18" charset="0"/>
              </a:rPr>
              <a:t> </a:t>
            </a:r>
            <a:r>
              <a:rPr lang="en-US" b="1" i="1" dirty="0" err="1">
                <a:cs typeface="Times New Roman" pitchFamily="18" charset="0"/>
              </a:rPr>
              <a:t>thuật</a:t>
            </a:r>
            <a:r>
              <a:rPr lang="en-US" b="1" i="1" dirty="0">
                <a:cs typeface="Times New Roman" pitchFamily="18" charset="0"/>
              </a:rPr>
              <a:t> </a:t>
            </a:r>
            <a:r>
              <a:rPr lang="en-US" b="1" i="1" dirty="0" err="1">
                <a:cs typeface="Times New Roman" pitchFamily="18" charset="0"/>
              </a:rPr>
              <a:t>đó</a:t>
            </a:r>
            <a:r>
              <a:rPr lang="en-US" b="1" i="1" dirty="0">
                <a:cs typeface="Times New Roman" pitchFamily="18" charset="0"/>
              </a:rPr>
              <a:t>, </a:t>
            </a:r>
            <a:r>
              <a:rPr lang="en-US" b="1" i="1" dirty="0" err="1">
                <a:cs typeface="Times New Roman" pitchFamily="18" charset="0"/>
              </a:rPr>
              <a:t>cho</a:t>
            </a:r>
            <a:r>
              <a:rPr lang="en-US" b="1" i="1" dirty="0">
                <a:cs typeface="Times New Roman" pitchFamily="18" charset="0"/>
              </a:rPr>
              <a:t> </a:t>
            </a:r>
            <a:r>
              <a:rPr lang="en-US" b="1" i="1" dirty="0" err="1">
                <a:cs typeface="Times New Roman" pitchFamily="18" charset="0"/>
              </a:rPr>
              <a:t>em</a:t>
            </a:r>
            <a:r>
              <a:rPr lang="en-US" b="1" i="1" dirty="0">
                <a:cs typeface="Times New Roman" pitchFamily="18" charset="0"/>
              </a:rPr>
              <a:t> </a:t>
            </a:r>
            <a:r>
              <a:rPr lang="en-US" b="1" i="1" dirty="0" err="1">
                <a:cs typeface="Times New Roman" pitchFamily="18" charset="0"/>
              </a:rPr>
              <a:t>hiểu</a:t>
            </a:r>
            <a:r>
              <a:rPr lang="en-US" b="1" i="1" dirty="0">
                <a:cs typeface="Times New Roman" pitchFamily="18" charset="0"/>
              </a:rPr>
              <a:t> </a:t>
            </a:r>
            <a:r>
              <a:rPr lang="en-US" b="1" i="1" dirty="0" err="1">
                <a:cs typeface="Times New Roman" pitchFamily="18" charset="0"/>
              </a:rPr>
              <a:t>những</a:t>
            </a:r>
            <a:r>
              <a:rPr lang="en-US" b="1" i="1" dirty="0">
                <a:cs typeface="Times New Roman" pitchFamily="18" charset="0"/>
              </a:rPr>
              <a:t> </a:t>
            </a:r>
            <a:r>
              <a:rPr lang="en-US" b="1" i="1" dirty="0" err="1">
                <a:cs typeface="Times New Roman" pitchFamily="18" charset="0"/>
              </a:rPr>
              <a:t>nội</a:t>
            </a:r>
            <a:r>
              <a:rPr lang="en-US" b="1" i="1" dirty="0">
                <a:cs typeface="Times New Roman" pitchFamily="18" charset="0"/>
              </a:rPr>
              <a:t> dung </a:t>
            </a:r>
            <a:r>
              <a:rPr lang="en-US" b="1" i="1" dirty="0" err="1">
                <a:cs typeface="Times New Roman" pitchFamily="18" charset="0"/>
              </a:rPr>
              <a:t>gì</a:t>
            </a:r>
            <a:r>
              <a:rPr lang="en-US" b="1" i="1" dirty="0">
                <a:cs typeface="Times New Roman" pitchFamily="18" charset="0"/>
              </a:rPr>
              <a:t> </a:t>
            </a:r>
            <a:r>
              <a:rPr lang="en-US" b="1" i="1" dirty="0" err="1">
                <a:cs typeface="Times New Roman" pitchFamily="18" charset="0"/>
              </a:rPr>
              <a:t>từ</a:t>
            </a:r>
            <a:r>
              <a:rPr lang="en-US" b="1" i="1" dirty="0">
                <a:cs typeface="Times New Roman" pitchFamily="18" charset="0"/>
              </a:rPr>
              <a:t> </a:t>
            </a:r>
            <a:r>
              <a:rPr lang="en-US" b="1" i="1" dirty="0" err="1">
                <a:cs typeface="Times New Roman" pitchFamily="18" charset="0"/>
              </a:rPr>
              <a:t>văn</a:t>
            </a:r>
            <a:r>
              <a:rPr lang="en-US" b="1" i="1" dirty="0">
                <a:cs typeface="Times New Roman" pitchFamily="18" charset="0"/>
              </a:rPr>
              <a:t> </a:t>
            </a:r>
            <a:r>
              <a:rPr lang="en-US" b="1" i="1" dirty="0" err="1">
                <a:cs typeface="Times New Roman" pitchFamily="18" charset="0"/>
              </a:rPr>
              <a:t>bản</a:t>
            </a:r>
            <a:r>
              <a:rPr lang="en-US" b="1" i="1" dirty="0">
                <a:cs typeface="Times New Roman" pitchFamily="18" charset="0"/>
              </a:rPr>
              <a:t> “ </a:t>
            </a:r>
            <a:r>
              <a:rPr lang="en-US" b="1" i="1" dirty="0" err="1">
                <a:cs typeface="Times New Roman" pitchFamily="18" charset="0"/>
              </a:rPr>
              <a:t>Một</a:t>
            </a:r>
            <a:r>
              <a:rPr lang="en-US" b="1" i="1" dirty="0">
                <a:cs typeface="Times New Roman" pitchFamily="18" charset="0"/>
              </a:rPr>
              <a:t> </a:t>
            </a:r>
            <a:r>
              <a:rPr lang="en-US" b="1" i="1" dirty="0" err="1">
                <a:cs typeface="Times New Roman" pitchFamily="18" charset="0"/>
              </a:rPr>
              <a:t>thứ</a:t>
            </a:r>
            <a:r>
              <a:rPr lang="en-US" b="1" i="1" dirty="0">
                <a:cs typeface="Times New Roman" pitchFamily="18" charset="0"/>
              </a:rPr>
              <a:t> </a:t>
            </a:r>
            <a:r>
              <a:rPr lang="en-US" b="1" i="1" dirty="0" err="1">
                <a:cs typeface="Times New Roman" pitchFamily="18" charset="0"/>
              </a:rPr>
              <a:t>quà</a:t>
            </a:r>
            <a:r>
              <a:rPr lang="en-US" b="1" i="1" dirty="0">
                <a:cs typeface="Times New Roman" pitchFamily="18" charset="0"/>
              </a:rPr>
              <a:t> </a:t>
            </a:r>
            <a:r>
              <a:rPr lang="en-US" b="1" i="1" dirty="0" err="1">
                <a:cs typeface="Times New Roman" pitchFamily="18" charset="0"/>
              </a:rPr>
              <a:t>của</a:t>
            </a:r>
            <a:r>
              <a:rPr lang="en-US" b="1" i="1" dirty="0">
                <a:cs typeface="Times New Roman" pitchFamily="18" charset="0"/>
              </a:rPr>
              <a:t> </a:t>
            </a:r>
            <a:r>
              <a:rPr lang="en-US" b="1" i="1" dirty="0" err="1">
                <a:cs typeface="Times New Roman" pitchFamily="18" charset="0"/>
              </a:rPr>
              <a:t>lúa</a:t>
            </a:r>
            <a:r>
              <a:rPr lang="en-US" b="1" i="1" dirty="0">
                <a:cs typeface="Times New Roman" pitchFamily="18" charset="0"/>
              </a:rPr>
              <a:t> non : </a:t>
            </a:r>
            <a:r>
              <a:rPr lang="en-US" b="1" i="1" dirty="0" err="1">
                <a:cs typeface="Times New Roman" pitchFamily="18" charset="0"/>
              </a:rPr>
              <a:t>Cốm</a:t>
            </a:r>
            <a:r>
              <a:rPr lang="en-US" b="1" i="1" dirty="0">
                <a:cs typeface="Times New Roman" pitchFamily="18" charset="0"/>
              </a:rPr>
              <a:t>” ?</a:t>
            </a:r>
            <a:endParaRPr lang="en-US" b="1" i="1" dirty="0">
              <a:latin typeface=".VnTime" pitchFamily="34" charset="0"/>
            </a:endParaRPr>
          </a:p>
        </p:txBody>
      </p:sp>
      <p:sp>
        <p:nvSpPr>
          <p:cNvPr id="115730" name="Rectangle 18"/>
          <p:cNvSpPr>
            <a:spLocks noChangeArrowheads="1"/>
          </p:cNvSpPr>
          <p:nvPr/>
        </p:nvSpPr>
        <p:spPr bwMode="auto">
          <a:xfrm>
            <a:off x="4686299" y="1072662"/>
            <a:ext cx="449580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000" b="1" dirty="0">
                <a:solidFill>
                  <a:srgbClr val="FF0000"/>
                </a:solidFill>
                <a:cs typeface="Times New Roman" pitchFamily="18" charset="0"/>
              </a:rPr>
              <a:t>III. </a:t>
            </a:r>
            <a:r>
              <a:rPr lang="en-US" b="1" u="sng" dirty="0" err="1">
                <a:solidFill>
                  <a:srgbClr val="FF0000"/>
                </a:solidFill>
                <a:cs typeface="Times New Roman" pitchFamily="18" charset="0"/>
              </a:rPr>
              <a:t>Tổng</a:t>
            </a:r>
            <a:r>
              <a:rPr lang="en-US" b="1" u="sng" dirty="0">
                <a:solidFill>
                  <a:srgbClr val="FF0000"/>
                </a:solidFill>
                <a:cs typeface="Times New Roman" pitchFamily="18" charset="0"/>
              </a:rPr>
              <a:t> </a:t>
            </a:r>
            <a:r>
              <a:rPr lang="en-US" b="1" u="sng" dirty="0" err="1">
                <a:solidFill>
                  <a:srgbClr val="FF0000"/>
                </a:solidFill>
                <a:cs typeface="Times New Roman" pitchFamily="18" charset="0"/>
              </a:rPr>
              <a:t>kết</a:t>
            </a:r>
            <a:r>
              <a:rPr lang="en-US" b="1" u="sng" dirty="0">
                <a:solidFill>
                  <a:srgbClr val="FF0000"/>
                </a:solidFill>
                <a:cs typeface="Times New Roman" pitchFamily="18" charset="0"/>
              </a:rPr>
              <a:t>:</a:t>
            </a:r>
            <a:r>
              <a:rPr lang="en-US" b="1" dirty="0">
                <a:solidFill>
                  <a:srgbClr val="0000FF"/>
                </a:solidFill>
                <a:cs typeface="Times New Roman" pitchFamily="18" charset="0"/>
              </a:rPr>
              <a:t>  </a:t>
            </a:r>
            <a:r>
              <a:rPr lang="en-US" b="1" dirty="0" err="1">
                <a:solidFill>
                  <a:srgbClr val="0000FF"/>
                </a:solidFill>
                <a:cs typeface="Times New Roman" pitchFamily="18" charset="0"/>
              </a:rPr>
              <a:t>Ghi</a:t>
            </a:r>
            <a:r>
              <a:rPr lang="en-US" b="1" dirty="0">
                <a:solidFill>
                  <a:srgbClr val="0000FF"/>
                </a:solidFill>
                <a:cs typeface="Times New Roman" pitchFamily="18" charset="0"/>
              </a:rPr>
              <a:t> </a:t>
            </a:r>
            <a:r>
              <a:rPr lang="en-US" b="1" dirty="0" err="1">
                <a:solidFill>
                  <a:srgbClr val="0000FF"/>
                </a:solidFill>
                <a:cs typeface="Times New Roman" pitchFamily="18" charset="0"/>
              </a:rPr>
              <a:t>nhớ</a:t>
            </a:r>
            <a:r>
              <a:rPr lang="en-US" b="1" dirty="0">
                <a:solidFill>
                  <a:srgbClr val="0000FF"/>
                </a:solidFill>
                <a:cs typeface="Times New Roman" pitchFamily="18" charset="0"/>
              </a:rPr>
              <a:t> </a:t>
            </a:r>
            <a:r>
              <a:rPr lang="en-US" b="1" dirty="0">
                <a:solidFill>
                  <a:srgbClr val="0000FF"/>
                </a:solidFill>
              </a:rPr>
              <a:t> </a:t>
            </a:r>
            <a:r>
              <a:rPr lang="en-US" sz="2000" b="1" dirty="0">
                <a:solidFill>
                  <a:srgbClr val="0000FF"/>
                </a:solidFill>
              </a:rPr>
              <a:t>(SGK.163</a:t>
            </a:r>
            <a:r>
              <a:rPr lang="en-US" b="1" dirty="0">
                <a:solidFill>
                  <a:srgbClr val="0000FF"/>
                </a:solidFill>
              </a:rPr>
              <a:t>)</a:t>
            </a:r>
          </a:p>
          <a:p>
            <a:r>
              <a:rPr lang="en-US" dirty="0">
                <a:solidFill>
                  <a:srgbClr val="0000FF"/>
                </a:solidFill>
                <a:latin typeface=".VnTimeH" pitchFamily="34" charset="0"/>
              </a:rPr>
              <a:t>-</a:t>
            </a:r>
            <a:r>
              <a:rPr lang="en-US" b="1" dirty="0" err="1">
                <a:solidFill>
                  <a:srgbClr val="0000FF"/>
                </a:solidFill>
              </a:rPr>
              <a:t>Nghệ</a:t>
            </a:r>
            <a:r>
              <a:rPr lang="en-US" b="1" dirty="0">
                <a:solidFill>
                  <a:srgbClr val="0000FF"/>
                </a:solidFill>
              </a:rPr>
              <a:t> </a:t>
            </a:r>
            <a:r>
              <a:rPr lang="en-US" b="1" dirty="0" err="1">
                <a:solidFill>
                  <a:srgbClr val="0000FF"/>
                </a:solidFill>
              </a:rPr>
              <a:t>thuật</a:t>
            </a:r>
            <a:r>
              <a:rPr lang="en-US" b="1" dirty="0">
                <a:solidFill>
                  <a:srgbClr val="0000FF"/>
                </a:solidFill>
              </a:rPr>
              <a:t>:</a:t>
            </a:r>
          </a:p>
          <a:p>
            <a:r>
              <a:rPr lang="en-US" b="1" dirty="0">
                <a:solidFill>
                  <a:srgbClr val="0000FF"/>
                </a:solidFill>
              </a:rPr>
              <a:t>-</a:t>
            </a:r>
            <a:r>
              <a:rPr lang="en-US" b="1" dirty="0" err="1">
                <a:solidFill>
                  <a:srgbClr val="0000FF"/>
                </a:solidFill>
              </a:rPr>
              <a:t>Nội</a:t>
            </a:r>
            <a:r>
              <a:rPr lang="en-US" b="1" dirty="0">
                <a:solidFill>
                  <a:srgbClr val="0000FF"/>
                </a:solidFill>
              </a:rPr>
              <a:t> dung :</a:t>
            </a:r>
          </a:p>
        </p:txBody>
      </p:sp>
      <p:sp>
        <p:nvSpPr>
          <p:cNvPr id="115733" name="Rectangle 21"/>
          <p:cNvSpPr>
            <a:spLocks noChangeArrowheads="1"/>
          </p:cNvSpPr>
          <p:nvPr/>
        </p:nvSpPr>
        <p:spPr bwMode="auto">
          <a:xfrm>
            <a:off x="4648200" y="3200400"/>
            <a:ext cx="2286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endParaRPr lang="en-US" sz="1800">
              <a:solidFill>
                <a:srgbClr val="FFFF00"/>
              </a:solidFill>
              <a:latin typeface=".VnTime" pitchFamily="34" charset="0"/>
            </a:endParaRPr>
          </a:p>
          <a:p>
            <a:pPr eaLnBrk="0" hangingPunct="0"/>
            <a:endParaRPr lang="en-US" sz="1800">
              <a:solidFill>
                <a:srgbClr val="FFFF00"/>
              </a:solidFill>
              <a:latin typeface=".VnTime" pitchFamily="34" charset="0"/>
            </a:endParaRPr>
          </a:p>
        </p:txBody>
      </p:sp>
      <p:sp>
        <p:nvSpPr>
          <p:cNvPr id="115738" name="Rectangle 26"/>
          <p:cNvSpPr>
            <a:spLocks noRot="1" noChangeArrowheads="1"/>
          </p:cNvSpPr>
          <p:nvPr/>
        </p:nvSpPr>
        <p:spPr bwMode="auto">
          <a:xfrm>
            <a:off x="4724400" y="2971800"/>
            <a:ext cx="44196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b="1">
              <a:solidFill>
                <a:srgbClr val="0000FF"/>
              </a:solidFill>
              <a:latin typeface=".VnAristote" pitchFamily="34" charset="0"/>
            </a:endParaRPr>
          </a:p>
        </p:txBody>
      </p:sp>
      <p:sp>
        <p:nvSpPr>
          <p:cNvPr id="24" name="Text Box 13"/>
          <p:cNvSpPr txBox="1">
            <a:spLocks noChangeArrowheads="1"/>
          </p:cNvSpPr>
          <p:nvPr/>
        </p:nvSpPr>
        <p:spPr bwMode="auto">
          <a:xfrm>
            <a:off x="17585" y="5486400"/>
            <a:ext cx="457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dirty="0">
                <a:solidFill>
                  <a:srgbClr val="0000FF"/>
                </a:solidFill>
                <a:latin typeface=".VnTime" pitchFamily="34" charset="0"/>
              </a:rPr>
              <a:t>   </a:t>
            </a:r>
            <a:r>
              <a:rPr lang="en-US" sz="2000" b="1" dirty="0">
                <a:solidFill>
                  <a:srgbClr val="0000FF"/>
                </a:solidFill>
                <a:cs typeface="Times New Roman" pitchFamily="18" charset="0"/>
              </a:rPr>
              <a:t>3. </a:t>
            </a:r>
            <a:r>
              <a:rPr lang="en-US" sz="2000" b="1" dirty="0" err="1">
                <a:solidFill>
                  <a:srgbClr val="0000FF"/>
                </a:solidFill>
                <a:cs typeface="Times New Roman" pitchFamily="18" charset="0"/>
              </a:rPr>
              <a:t>Sự</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thưởng</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thức</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cốm</a:t>
            </a:r>
            <a:r>
              <a:rPr lang="en-US" sz="2000" b="1" dirty="0">
                <a:solidFill>
                  <a:srgbClr val="0000FF"/>
                </a:solidFill>
                <a:cs typeface="Times New Roman" pitchFamily="18" charset="0"/>
              </a:rPr>
              <a:t>:</a:t>
            </a:r>
          </a:p>
        </p:txBody>
      </p:sp>
      <p:sp>
        <p:nvSpPr>
          <p:cNvPr id="25" name="Rectangle 6"/>
          <p:cNvSpPr>
            <a:spLocks noChangeArrowheads="1"/>
          </p:cNvSpPr>
          <p:nvPr/>
        </p:nvSpPr>
        <p:spPr bwMode="auto">
          <a:xfrm>
            <a:off x="-11723" y="667077"/>
            <a:ext cx="45492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800" b="1" dirty="0">
                <a:solidFill>
                  <a:srgbClr val="FF0000"/>
                </a:solidFill>
                <a:cs typeface="Times New Roman" pitchFamily="18" charset="0"/>
              </a:rPr>
              <a:t>I. </a:t>
            </a:r>
            <a:r>
              <a:rPr lang="en-US" sz="2800" b="1" dirty="0" err="1">
                <a:solidFill>
                  <a:srgbClr val="FF0000"/>
                </a:solidFill>
                <a:cs typeface="Times New Roman" pitchFamily="18" charset="0"/>
              </a:rPr>
              <a:t>Đọc</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Tìm</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hiểu</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chú</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thích</a:t>
            </a:r>
            <a:endParaRPr lang="en-US" sz="2000" b="1" u="sng" dirty="0">
              <a:solidFill>
                <a:srgbClr val="FF0000"/>
              </a:solidFill>
              <a:cs typeface="Times New Roman" pitchFamily="18" charset="0"/>
            </a:endParaRPr>
          </a:p>
        </p:txBody>
      </p:sp>
      <p:sp>
        <p:nvSpPr>
          <p:cNvPr id="26" name="Rectangle 8"/>
          <p:cNvSpPr txBox="1">
            <a:spLocks noChangeArrowheads="1"/>
          </p:cNvSpPr>
          <p:nvPr/>
        </p:nvSpPr>
        <p:spPr bwMode="auto">
          <a:xfrm>
            <a:off x="17585" y="1079500"/>
            <a:ext cx="360045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dirty="0">
                <a:solidFill>
                  <a:srgbClr val="FF0000"/>
                </a:solidFill>
                <a:latin typeface=".VnTimeH" pitchFamily="34" charset="0"/>
              </a:rPr>
              <a:t>II. </a:t>
            </a:r>
            <a:r>
              <a:rPr lang="en-US" sz="2800" b="1" dirty="0" err="1">
                <a:solidFill>
                  <a:srgbClr val="FF0000"/>
                </a:solidFill>
                <a:latin typeface="Times New Roman" pitchFamily="18" charset="0"/>
              </a:rPr>
              <a:t>Tìm</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hiểu</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văn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bản</a:t>
            </a:r>
            <a:endParaRPr lang="en-US" sz="2800" b="1" dirty="0">
              <a:solidFill>
                <a:srgbClr val="FF0000"/>
              </a:solidFill>
              <a:latin typeface="Times New Roman" pitchFamily="18" charset="0"/>
            </a:endParaRPr>
          </a:p>
        </p:txBody>
      </p:sp>
      <p:sp>
        <p:nvSpPr>
          <p:cNvPr id="28" name="Rectangle 33"/>
          <p:cNvSpPr>
            <a:spLocks noChangeArrowheads="1"/>
          </p:cNvSpPr>
          <p:nvPr/>
        </p:nvSpPr>
        <p:spPr bwMode="auto">
          <a:xfrm>
            <a:off x="11723" y="1920920"/>
            <a:ext cx="44958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sz="2800" b="1" dirty="0">
                <a:solidFill>
                  <a:schemeClr val="bg1"/>
                </a:solidFill>
                <a:latin typeface=".VnTime" pitchFamily="34" charset="0"/>
              </a:rPr>
              <a:t>     </a:t>
            </a:r>
            <a:r>
              <a:rPr lang="en-US" sz="2000" b="1" dirty="0" err="1">
                <a:solidFill>
                  <a:schemeClr val="tx2"/>
                </a:solidFill>
                <a:cs typeface="Times New Roman" pitchFamily="18" charset="0"/>
              </a:rPr>
              <a:t>Cốm</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được</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làm</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ra</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từ</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hương</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vị</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thanh</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khiết</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của</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hạt</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lúa</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đồng</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quê</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từ</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sự</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khéo</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léo</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của</a:t>
            </a:r>
            <a:r>
              <a:rPr lang="en-US" sz="2000" b="1" dirty="0">
                <a:solidFill>
                  <a:schemeClr val="tx2"/>
                </a:solidFill>
                <a:cs typeface="Times New Roman" pitchFamily="18" charset="0"/>
              </a:rPr>
              <a:t> con </a:t>
            </a:r>
            <a:r>
              <a:rPr lang="en-US" sz="2000" b="1" dirty="0" err="1">
                <a:solidFill>
                  <a:schemeClr val="tx2"/>
                </a:solidFill>
                <a:cs typeface="Times New Roman" pitchFamily="18" charset="0"/>
              </a:rPr>
              <a:t>người</a:t>
            </a:r>
            <a:r>
              <a:rPr lang="en-US" sz="2000" b="1" dirty="0">
                <a:solidFill>
                  <a:schemeClr val="tx2"/>
                </a:solidFill>
                <a:cs typeface="Times New Roman" pitchFamily="18" charset="0"/>
              </a:rPr>
              <a:t>.</a:t>
            </a:r>
          </a:p>
        </p:txBody>
      </p:sp>
      <p:sp>
        <p:nvSpPr>
          <p:cNvPr id="29" name="Text Box 12"/>
          <p:cNvSpPr txBox="1">
            <a:spLocks noChangeArrowheads="1"/>
          </p:cNvSpPr>
          <p:nvPr/>
        </p:nvSpPr>
        <p:spPr bwMode="auto">
          <a:xfrm>
            <a:off x="576755" y="1633537"/>
            <a:ext cx="26564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000" b="1" dirty="0">
                <a:solidFill>
                  <a:srgbClr val="0000FF"/>
                </a:solidFill>
                <a:latin typeface=".VnTime" pitchFamily="34" charset="0"/>
              </a:rPr>
              <a:t>1. </a:t>
            </a:r>
            <a:r>
              <a:rPr lang="en-US" sz="2000" b="1" dirty="0" err="1">
                <a:solidFill>
                  <a:srgbClr val="0000FF"/>
                </a:solidFill>
                <a:cs typeface="Times New Roman" pitchFamily="18" charset="0"/>
              </a:rPr>
              <a:t>Nguồn</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gốc</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của</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cốm</a:t>
            </a:r>
            <a:r>
              <a:rPr lang="en-US" sz="2000" b="1" dirty="0">
                <a:solidFill>
                  <a:srgbClr val="0000FF"/>
                </a:solidFill>
                <a:latin typeface=".VnTime" pitchFamily="34" charset="0"/>
              </a:rPr>
              <a:t>:</a:t>
            </a:r>
          </a:p>
        </p:txBody>
      </p:sp>
      <p:sp>
        <p:nvSpPr>
          <p:cNvPr id="30" name="Text Box 7"/>
          <p:cNvSpPr txBox="1">
            <a:spLocks noChangeArrowheads="1"/>
          </p:cNvSpPr>
          <p:nvPr/>
        </p:nvSpPr>
        <p:spPr bwMode="auto">
          <a:xfrm>
            <a:off x="329091" y="3076545"/>
            <a:ext cx="3581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000" b="1" dirty="0">
                <a:solidFill>
                  <a:srgbClr val="0000FF"/>
                </a:solidFill>
                <a:cs typeface="Times New Roman" pitchFamily="18" charset="0"/>
              </a:rPr>
              <a:t>2. </a:t>
            </a:r>
            <a:r>
              <a:rPr lang="en-US" sz="2000" b="1" dirty="0" err="1">
                <a:solidFill>
                  <a:srgbClr val="0000FF"/>
                </a:solidFill>
                <a:cs typeface="Times New Roman" pitchFamily="18" charset="0"/>
              </a:rPr>
              <a:t>Giá</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trị</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của</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cốm</a:t>
            </a:r>
            <a:r>
              <a:rPr lang="en-US" sz="2000" b="1" dirty="0">
                <a:solidFill>
                  <a:srgbClr val="0000FF"/>
                </a:solidFill>
                <a:cs typeface="Times New Roman" pitchFamily="18" charset="0"/>
              </a:rPr>
              <a:t>:</a:t>
            </a:r>
          </a:p>
        </p:txBody>
      </p:sp>
      <p:sp>
        <p:nvSpPr>
          <p:cNvPr id="31" name="Text Box 27"/>
          <p:cNvSpPr txBox="1">
            <a:spLocks noChangeArrowheads="1"/>
          </p:cNvSpPr>
          <p:nvPr/>
        </p:nvSpPr>
        <p:spPr bwMode="auto">
          <a:xfrm>
            <a:off x="123093" y="3487807"/>
            <a:ext cx="4572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000" b="1" dirty="0">
                <a:latin typeface=".VnTime" pitchFamily="34" charset="0"/>
              </a:rPr>
              <a:t>-</a:t>
            </a:r>
            <a:r>
              <a:rPr lang="en-US" sz="2000" b="1" dirty="0" err="1">
                <a:cs typeface="Times New Roman" pitchFamily="18" charset="0"/>
              </a:rPr>
              <a:t>Cốm</a:t>
            </a:r>
            <a:r>
              <a:rPr lang="en-US" sz="2000" b="1" dirty="0">
                <a:cs typeface="Times New Roman" pitchFamily="18" charset="0"/>
              </a:rPr>
              <a:t> </a:t>
            </a:r>
            <a:r>
              <a:rPr lang="en-US" sz="2000" b="1" dirty="0" err="1">
                <a:cs typeface="Times New Roman" pitchFamily="18" charset="0"/>
              </a:rPr>
              <a:t>là</a:t>
            </a:r>
            <a:r>
              <a:rPr lang="en-US" sz="2000" b="1" dirty="0">
                <a:cs typeface="Times New Roman" pitchFamily="18" charset="0"/>
              </a:rPr>
              <a:t> </a:t>
            </a:r>
            <a:r>
              <a:rPr lang="en-US" sz="2000" b="1" dirty="0" err="1">
                <a:cs typeface="Times New Roman" pitchFamily="18" charset="0"/>
              </a:rPr>
              <a:t>thức</a:t>
            </a:r>
            <a:r>
              <a:rPr lang="en-US" sz="2000" b="1" dirty="0">
                <a:cs typeface="Times New Roman" pitchFamily="18" charset="0"/>
              </a:rPr>
              <a:t> </a:t>
            </a:r>
            <a:r>
              <a:rPr lang="en-US" sz="2000" b="1" dirty="0" err="1">
                <a:cs typeface="Times New Roman" pitchFamily="18" charset="0"/>
              </a:rPr>
              <a:t>quà</a:t>
            </a:r>
            <a:r>
              <a:rPr lang="en-US" sz="2000" b="1" dirty="0">
                <a:cs typeface="Times New Roman" pitchFamily="18" charset="0"/>
              </a:rPr>
              <a:t> </a:t>
            </a:r>
            <a:r>
              <a:rPr lang="en-US" sz="2000" b="1" dirty="0" err="1">
                <a:cs typeface="Times New Roman" pitchFamily="18" charset="0"/>
              </a:rPr>
              <a:t>thiêng</a:t>
            </a:r>
            <a:r>
              <a:rPr lang="en-US" sz="2000" b="1" dirty="0">
                <a:cs typeface="Times New Roman" pitchFamily="18" charset="0"/>
              </a:rPr>
              <a:t> </a:t>
            </a:r>
            <a:r>
              <a:rPr lang="en-US" sz="2000" b="1" dirty="0" err="1">
                <a:cs typeface="Times New Roman" pitchFamily="18" charset="0"/>
              </a:rPr>
              <a:t>liêng</a:t>
            </a:r>
            <a:r>
              <a:rPr lang="en-US" sz="2000" b="1" dirty="0">
                <a:cs typeface="Times New Roman" pitchFamily="18" charset="0"/>
              </a:rPr>
              <a:t>, </a:t>
            </a:r>
            <a:r>
              <a:rPr lang="en-US" sz="2000" b="1" dirty="0" err="1">
                <a:cs typeface="Times New Roman" pitchFamily="18" charset="0"/>
              </a:rPr>
              <a:t>kết</a:t>
            </a:r>
            <a:r>
              <a:rPr lang="en-US" sz="2000" b="1" dirty="0">
                <a:cs typeface="Times New Roman" pitchFamily="18" charset="0"/>
              </a:rPr>
              <a:t> </a:t>
            </a:r>
            <a:r>
              <a:rPr lang="en-US" sz="2000" b="1" dirty="0" err="1">
                <a:cs typeface="Times New Roman" pitchFamily="18" charset="0"/>
              </a:rPr>
              <a:t>tinh</a:t>
            </a:r>
            <a:r>
              <a:rPr lang="en-US" sz="2000" b="1" dirty="0">
                <a:cs typeface="Times New Roman" pitchFamily="18" charset="0"/>
              </a:rPr>
              <a:t> </a:t>
            </a:r>
            <a:r>
              <a:rPr lang="en-US" sz="2000" b="1" dirty="0" err="1">
                <a:cs typeface="Times New Roman" pitchFamily="18" charset="0"/>
              </a:rPr>
              <a:t>hương</a:t>
            </a:r>
            <a:r>
              <a:rPr lang="en-US" sz="2000" b="1" dirty="0">
                <a:cs typeface="Times New Roman" pitchFamily="18" charset="0"/>
              </a:rPr>
              <a:t> </a:t>
            </a:r>
            <a:r>
              <a:rPr lang="en-US" sz="2000" b="1" dirty="0" err="1">
                <a:cs typeface="Times New Roman" pitchFamily="18" charset="0"/>
              </a:rPr>
              <a:t>vị</a:t>
            </a:r>
            <a:r>
              <a:rPr lang="en-US" sz="2000" b="1" dirty="0">
                <a:cs typeface="Times New Roman" pitchFamily="18" charset="0"/>
              </a:rPr>
              <a:t> </a:t>
            </a:r>
            <a:r>
              <a:rPr lang="en-US" sz="2000" b="1" dirty="0" err="1">
                <a:cs typeface="Times New Roman" pitchFamily="18" charset="0"/>
              </a:rPr>
              <a:t>thanh</a:t>
            </a:r>
            <a:r>
              <a:rPr lang="en-US" sz="2000" b="1" dirty="0">
                <a:cs typeface="Times New Roman" pitchFamily="18" charset="0"/>
              </a:rPr>
              <a:t> </a:t>
            </a:r>
            <a:r>
              <a:rPr lang="en-US" sz="2000" b="1" dirty="0" err="1">
                <a:cs typeface="Times New Roman" pitchFamily="18" charset="0"/>
              </a:rPr>
              <a:t>khiết</a:t>
            </a:r>
            <a:r>
              <a:rPr lang="en-US" sz="2000" b="1" dirty="0">
                <a:cs typeface="Times New Roman" pitchFamily="18" charset="0"/>
              </a:rPr>
              <a:t> </a:t>
            </a:r>
            <a:r>
              <a:rPr lang="en-US" sz="2000" b="1" dirty="0" err="1">
                <a:cs typeface="Times New Roman" pitchFamily="18" charset="0"/>
              </a:rPr>
              <a:t>của</a:t>
            </a:r>
            <a:r>
              <a:rPr lang="en-US" sz="2000" b="1" dirty="0">
                <a:cs typeface="Times New Roman" pitchFamily="18" charset="0"/>
              </a:rPr>
              <a:t> </a:t>
            </a:r>
            <a:r>
              <a:rPr lang="en-US" sz="2000" b="1" dirty="0" err="1">
                <a:cs typeface="Times New Roman" pitchFamily="18" charset="0"/>
              </a:rPr>
              <a:t>đồng</a:t>
            </a:r>
            <a:r>
              <a:rPr lang="en-US" sz="2000" b="1" dirty="0">
                <a:cs typeface="Times New Roman" pitchFamily="18" charset="0"/>
              </a:rPr>
              <a:t> </a:t>
            </a:r>
            <a:r>
              <a:rPr lang="en-US" sz="2000" b="1" dirty="0" err="1">
                <a:cs typeface="Times New Roman" pitchFamily="18" charset="0"/>
              </a:rPr>
              <a:t>quê</a:t>
            </a:r>
            <a:r>
              <a:rPr lang="en-US" sz="2000" b="1" dirty="0">
                <a:cs typeface="Times New Roman" pitchFamily="18" charset="0"/>
              </a:rPr>
              <a:t>.</a:t>
            </a:r>
          </a:p>
        </p:txBody>
      </p:sp>
      <p:sp>
        <p:nvSpPr>
          <p:cNvPr id="32" name="Text Box 28"/>
          <p:cNvSpPr txBox="1">
            <a:spLocks noChangeArrowheads="1"/>
          </p:cNvSpPr>
          <p:nvPr/>
        </p:nvSpPr>
        <p:spPr bwMode="auto">
          <a:xfrm>
            <a:off x="152400" y="4153941"/>
            <a:ext cx="4419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dirty="0">
                <a:latin typeface=".VnTime" pitchFamily="34" charset="0"/>
              </a:rPr>
              <a:t>-</a:t>
            </a:r>
            <a:r>
              <a:rPr lang="en-US" sz="2000" b="1" dirty="0" err="1">
                <a:cs typeface="Times New Roman" pitchFamily="18" charset="0"/>
              </a:rPr>
              <a:t>Cốm</a:t>
            </a:r>
            <a:r>
              <a:rPr lang="en-US" sz="2000" b="1" dirty="0">
                <a:cs typeface="Times New Roman" pitchFamily="18" charset="0"/>
              </a:rPr>
              <a:t> </a:t>
            </a:r>
            <a:r>
              <a:rPr lang="en-US" sz="2000" b="1" dirty="0" err="1">
                <a:cs typeface="Times New Roman" pitchFamily="18" charset="0"/>
              </a:rPr>
              <a:t>làm</a:t>
            </a:r>
            <a:r>
              <a:rPr lang="en-US" sz="2000" b="1" dirty="0">
                <a:cs typeface="Times New Roman" pitchFamily="18" charset="0"/>
              </a:rPr>
              <a:t> </a:t>
            </a:r>
            <a:r>
              <a:rPr lang="en-US" sz="2000" b="1" dirty="0" err="1">
                <a:cs typeface="Times New Roman" pitchFamily="18" charset="0"/>
              </a:rPr>
              <a:t>quà</a:t>
            </a:r>
            <a:r>
              <a:rPr lang="en-US" sz="2000" b="1" dirty="0">
                <a:cs typeface="Times New Roman" pitchFamily="18" charset="0"/>
              </a:rPr>
              <a:t> </a:t>
            </a:r>
            <a:r>
              <a:rPr lang="en-US" sz="2000" b="1" dirty="0" err="1">
                <a:cs typeface="Times New Roman" pitchFamily="18" charset="0"/>
              </a:rPr>
              <a:t>sêu</a:t>
            </a:r>
            <a:r>
              <a:rPr lang="en-US" sz="2000" b="1" dirty="0">
                <a:cs typeface="Times New Roman" pitchFamily="18" charset="0"/>
              </a:rPr>
              <a:t> </a:t>
            </a:r>
            <a:r>
              <a:rPr lang="en-US" sz="2000" b="1" dirty="0" err="1">
                <a:cs typeface="Times New Roman" pitchFamily="18" charset="0"/>
              </a:rPr>
              <a:t>tết</a:t>
            </a:r>
            <a:r>
              <a:rPr lang="en-US" sz="2000" b="1" dirty="0">
                <a:cs typeface="Times New Roman" pitchFamily="18" charset="0"/>
              </a:rPr>
              <a:t>, </a:t>
            </a:r>
            <a:r>
              <a:rPr lang="en-US" sz="2000" b="1" dirty="0" err="1">
                <a:cs typeface="Times New Roman" pitchFamily="18" charset="0"/>
              </a:rPr>
              <a:t>góp</a:t>
            </a:r>
            <a:r>
              <a:rPr lang="en-US" sz="2000" b="1" dirty="0">
                <a:cs typeface="Times New Roman" pitchFamily="18" charset="0"/>
              </a:rPr>
              <a:t> </a:t>
            </a:r>
            <a:r>
              <a:rPr lang="en-US" sz="2000" b="1" dirty="0" err="1">
                <a:cs typeface="Times New Roman" pitchFamily="18" charset="0"/>
              </a:rPr>
              <a:t>phần</a:t>
            </a:r>
            <a:r>
              <a:rPr lang="en-US" sz="2000" b="1" dirty="0">
                <a:cs typeface="Times New Roman" pitchFamily="18" charset="0"/>
              </a:rPr>
              <a:t> </a:t>
            </a:r>
            <a:r>
              <a:rPr lang="en-US" sz="2000" b="1" dirty="0" err="1">
                <a:cs typeface="Times New Roman" pitchFamily="18" charset="0"/>
              </a:rPr>
              <a:t>trong</a:t>
            </a:r>
            <a:r>
              <a:rPr lang="en-US" sz="2000" b="1" dirty="0">
                <a:cs typeface="Times New Roman" pitchFamily="18" charset="0"/>
              </a:rPr>
              <a:t> </a:t>
            </a:r>
            <a:r>
              <a:rPr lang="en-US" sz="2000" b="1" dirty="0" err="1">
                <a:cs typeface="Times New Roman" pitchFamily="18" charset="0"/>
              </a:rPr>
              <a:t>hạnh</a:t>
            </a:r>
            <a:r>
              <a:rPr lang="en-US" sz="2000" b="1" dirty="0">
                <a:cs typeface="Times New Roman" pitchFamily="18" charset="0"/>
              </a:rPr>
              <a:t> </a:t>
            </a:r>
            <a:r>
              <a:rPr lang="en-US" sz="2000" b="1" dirty="0" err="1">
                <a:cs typeface="Times New Roman" pitchFamily="18" charset="0"/>
              </a:rPr>
              <a:t>phúc</a:t>
            </a:r>
            <a:r>
              <a:rPr lang="en-US" sz="2000" b="1" dirty="0">
                <a:cs typeface="Times New Roman" pitchFamily="18" charset="0"/>
              </a:rPr>
              <a:t> </a:t>
            </a:r>
            <a:r>
              <a:rPr lang="en-US" sz="2000" b="1" dirty="0" err="1">
                <a:cs typeface="Times New Roman" pitchFamily="18" charset="0"/>
              </a:rPr>
              <a:t>lứa</a:t>
            </a:r>
            <a:r>
              <a:rPr lang="en-US" sz="2000" b="1" dirty="0">
                <a:cs typeface="Times New Roman" pitchFamily="18" charset="0"/>
              </a:rPr>
              <a:t> </a:t>
            </a:r>
            <a:r>
              <a:rPr lang="en-US" sz="2000" b="1" dirty="0" err="1">
                <a:cs typeface="Times New Roman" pitchFamily="18" charset="0"/>
              </a:rPr>
              <a:t>đôi</a:t>
            </a:r>
            <a:r>
              <a:rPr lang="en-US" sz="2000" b="1" dirty="0">
                <a:cs typeface="Times New Roman" pitchFamily="18" charset="0"/>
              </a:rPr>
              <a:t> </a:t>
            </a:r>
            <a:r>
              <a:rPr lang="en-US" sz="2000" b="1" dirty="0" err="1">
                <a:cs typeface="Times New Roman" pitchFamily="18" charset="0"/>
              </a:rPr>
              <a:t>của</a:t>
            </a:r>
            <a:r>
              <a:rPr lang="en-US" sz="2000" b="1" dirty="0">
                <a:cs typeface="Times New Roman" pitchFamily="18" charset="0"/>
              </a:rPr>
              <a:t> con </a:t>
            </a:r>
            <a:r>
              <a:rPr lang="en-US" sz="2000" b="1" dirty="0" err="1">
                <a:cs typeface="Times New Roman" pitchFamily="18" charset="0"/>
              </a:rPr>
              <a:t>người</a:t>
            </a:r>
            <a:r>
              <a:rPr lang="en-US" sz="2000" b="1" dirty="0">
                <a:cs typeface="Times New Roman" pitchFamily="18" charset="0"/>
              </a:rPr>
              <a:t>.</a:t>
            </a:r>
          </a:p>
        </p:txBody>
      </p:sp>
      <p:sp>
        <p:nvSpPr>
          <p:cNvPr id="33" name="Text Box 29"/>
          <p:cNvSpPr txBox="1">
            <a:spLocks noChangeArrowheads="1"/>
          </p:cNvSpPr>
          <p:nvPr/>
        </p:nvSpPr>
        <p:spPr bwMode="auto">
          <a:xfrm>
            <a:off x="93785" y="4790961"/>
            <a:ext cx="4419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dirty="0">
                <a:latin typeface=".VnTime" pitchFamily="34" charset="0"/>
              </a:rPr>
              <a:t>-</a:t>
            </a:r>
            <a:r>
              <a:rPr lang="en-US" sz="2000" b="1" dirty="0" err="1">
                <a:cs typeface="Times New Roman" pitchFamily="18" charset="0"/>
              </a:rPr>
              <a:t>Hai</a:t>
            </a:r>
            <a:r>
              <a:rPr lang="en-US" sz="2000" b="1" dirty="0">
                <a:cs typeface="Times New Roman" pitchFamily="18" charset="0"/>
              </a:rPr>
              <a:t> </a:t>
            </a:r>
            <a:r>
              <a:rPr lang="en-US" sz="2000" b="1" dirty="0" err="1">
                <a:cs typeface="Times New Roman" pitchFamily="18" charset="0"/>
              </a:rPr>
              <a:t>giá</a:t>
            </a:r>
            <a:r>
              <a:rPr lang="en-US" sz="2000" b="1" dirty="0">
                <a:cs typeface="Times New Roman" pitchFamily="18" charset="0"/>
              </a:rPr>
              <a:t> </a:t>
            </a:r>
            <a:r>
              <a:rPr lang="en-US" sz="2000" b="1" dirty="0" err="1">
                <a:cs typeface="Times New Roman" pitchFamily="18" charset="0"/>
              </a:rPr>
              <a:t>trị</a:t>
            </a:r>
            <a:r>
              <a:rPr lang="en-US" sz="2000" b="1" dirty="0">
                <a:cs typeface="Times New Roman" pitchFamily="18" charset="0"/>
              </a:rPr>
              <a:t>: </a:t>
            </a:r>
            <a:r>
              <a:rPr lang="en-US" sz="2000" b="1" dirty="0" err="1">
                <a:cs typeface="Times New Roman" pitchFamily="18" charset="0"/>
              </a:rPr>
              <a:t>Vật</a:t>
            </a:r>
            <a:r>
              <a:rPr lang="en-US" sz="2000" b="1" dirty="0">
                <a:cs typeface="Times New Roman" pitchFamily="18" charset="0"/>
              </a:rPr>
              <a:t> </a:t>
            </a:r>
            <a:r>
              <a:rPr lang="en-US" sz="2000" b="1" dirty="0" err="1">
                <a:cs typeface="Times New Roman" pitchFamily="18" charset="0"/>
              </a:rPr>
              <a:t>chất</a:t>
            </a:r>
            <a:r>
              <a:rPr lang="en-US" sz="2000" b="1" dirty="0">
                <a:cs typeface="Times New Roman" pitchFamily="18" charset="0"/>
              </a:rPr>
              <a:t> – </a:t>
            </a:r>
            <a:r>
              <a:rPr lang="en-US" sz="2000" b="1" dirty="0" err="1">
                <a:cs typeface="Times New Roman" pitchFamily="18" charset="0"/>
              </a:rPr>
              <a:t>văn</a:t>
            </a:r>
            <a:r>
              <a:rPr lang="en-US" sz="2000" b="1" dirty="0">
                <a:cs typeface="Times New Roman" pitchFamily="18" charset="0"/>
              </a:rPr>
              <a:t> </a:t>
            </a:r>
            <a:r>
              <a:rPr lang="en-US" sz="2000" b="1" dirty="0" err="1">
                <a:cs typeface="Times New Roman" pitchFamily="18" charset="0"/>
              </a:rPr>
              <a:t>hóa</a:t>
            </a:r>
            <a:r>
              <a:rPr lang="en-US" sz="2000" b="1" dirty="0">
                <a:cs typeface="Times New Roman" pitchFamily="18" charset="0"/>
              </a:rPr>
              <a:t> </a:t>
            </a:r>
            <a:r>
              <a:rPr lang="en-US" sz="2000" b="1" dirty="0" err="1">
                <a:cs typeface="Times New Roman" pitchFamily="18" charset="0"/>
              </a:rPr>
              <a:t>tinh</a:t>
            </a:r>
            <a:r>
              <a:rPr lang="en-US" sz="2000" b="1" dirty="0">
                <a:cs typeface="Times New Roman" pitchFamily="18" charset="0"/>
              </a:rPr>
              <a:t> </a:t>
            </a:r>
            <a:r>
              <a:rPr lang="en-US" sz="2000" b="1" dirty="0" err="1">
                <a:cs typeface="Times New Roman" pitchFamily="18" charset="0"/>
              </a:rPr>
              <a:t>thần</a:t>
            </a:r>
            <a:r>
              <a:rPr lang="en-US" sz="2000" b="1" dirty="0">
                <a:cs typeface="Times New Roman" pitchFamily="18" charset="0"/>
              </a:rPr>
              <a:t> ( </a:t>
            </a:r>
            <a:r>
              <a:rPr lang="en-US" sz="2000" b="1" dirty="0" err="1">
                <a:cs typeface="Times New Roman" pitchFamily="18" charset="0"/>
              </a:rPr>
              <a:t>nét</a:t>
            </a:r>
            <a:r>
              <a:rPr lang="en-US" sz="2000" b="1" dirty="0">
                <a:cs typeface="Times New Roman" pitchFamily="18" charset="0"/>
              </a:rPr>
              <a:t> </a:t>
            </a:r>
            <a:r>
              <a:rPr lang="en-US" sz="2000" b="1" dirty="0" err="1">
                <a:cs typeface="Times New Roman" pitchFamily="18" charset="0"/>
              </a:rPr>
              <a:t>đẹp</a:t>
            </a:r>
            <a:r>
              <a:rPr lang="en-US" sz="2000" b="1" dirty="0">
                <a:cs typeface="Times New Roman" pitchFamily="18" charset="0"/>
              </a:rPr>
              <a:t> </a:t>
            </a:r>
            <a:r>
              <a:rPr lang="en-US" sz="2000" b="1" dirty="0" err="1">
                <a:cs typeface="Times New Roman" pitchFamily="18" charset="0"/>
              </a:rPr>
              <a:t>của</a:t>
            </a:r>
            <a:r>
              <a:rPr lang="en-US" sz="2000" b="1" dirty="0">
                <a:cs typeface="Times New Roman" pitchFamily="18" charset="0"/>
              </a:rPr>
              <a:t> </a:t>
            </a:r>
            <a:r>
              <a:rPr lang="en-US" sz="2000" b="1" dirty="0" err="1">
                <a:cs typeface="Times New Roman" pitchFamily="18" charset="0"/>
              </a:rPr>
              <a:t>văn</a:t>
            </a:r>
            <a:r>
              <a:rPr lang="en-US" sz="2000" b="1" dirty="0">
                <a:cs typeface="Times New Roman" pitchFamily="18" charset="0"/>
              </a:rPr>
              <a:t> </a:t>
            </a:r>
            <a:r>
              <a:rPr lang="en-US" sz="2000" b="1" dirty="0" err="1">
                <a:cs typeface="Times New Roman" pitchFamily="18" charset="0"/>
              </a:rPr>
              <a:t>hóa</a:t>
            </a:r>
            <a:r>
              <a:rPr lang="en-US" sz="2000" b="1" dirty="0">
                <a:cs typeface="Times New Roman" pitchFamily="18" charset="0"/>
              </a:rPr>
              <a:t> </a:t>
            </a:r>
            <a:r>
              <a:rPr lang="en-US" sz="2000" b="1" dirty="0" err="1">
                <a:cs typeface="Times New Roman" pitchFamily="18" charset="0"/>
              </a:rPr>
              <a:t>dân</a:t>
            </a:r>
            <a:r>
              <a:rPr lang="en-US" sz="2000" b="1" dirty="0">
                <a:cs typeface="Times New Roman" pitchFamily="18" charset="0"/>
              </a:rPr>
              <a:t> </a:t>
            </a:r>
            <a:r>
              <a:rPr lang="en-US" sz="2000" b="1" dirty="0" err="1">
                <a:cs typeface="Times New Roman" pitchFamily="18" charset="0"/>
              </a:rPr>
              <a:t>tộc</a:t>
            </a:r>
            <a:r>
              <a:rPr lang="en-US" sz="2000" b="1" dirty="0">
                <a:cs typeface="Times New Roman" pitchFamily="18" charset="0"/>
              </a:rPr>
              <a:t>).</a:t>
            </a:r>
            <a:endParaRPr lang="en-US" sz="2000" b="1" dirty="0">
              <a:latin typeface=".VnTime" pitchFamily="34" charset="0"/>
            </a:endParaRPr>
          </a:p>
        </p:txBody>
      </p:sp>
      <p:sp>
        <p:nvSpPr>
          <p:cNvPr id="34" name="Rectangle 15"/>
          <p:cNvSpPr>
            <a:spLocks noChangeArrowheads="1"/>
          </p:cNvSpPr>
          <p:nvPr/>
        </p:nvSpPr>
        <p:spPr bwMode="auto">
          <a:xfrm>
            <a:off x="170962" y="5805848"/>
            <a:ext cx="4800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2000" b="1" dirty="0">
                <a:latin typeface=".VnSouthern" pitchFamily="34" charset="0"/>
              </a:rPr>
              <a:t>- </a:t>
            </a:r>
            <a:r>
              <a:rPr lang="en-US" sz="2000" b="1" dirty="0" err="1">
                <a:cs typeface="Times New Roman" pitchFamily="18" charset="0"/>
              </a:rPr>
              <a:t>Bằng</a:t>
            </a:r>
            <a:r>
              <a:rPr lang="en-US" sz="2000" b="1" dirty="0">
                <a:cs typeface="Times New Roman" pitchFamily="18" charset="0"/>
              </a:rPr>
              <a:t> </a:t>
            </a:r>
            <a:r>
              <a:rPr lang="en-US" sz="2000" b="1" dirty="0" err="1">
                <a:cs typeface="Times New Roman" pitchFamily="18" charset="0"/>
              </a:rPr>
              <a:t>nhiều</a:t>
            </a:r>
            <a:r>
              <a:rPr lang="en-US" sz="2000" b="1" dirty="0">
                <a:cs typeface="Times New Roman" pitchFamily="18" charset="0"/>
              </a:rPr>
              <a:t> </a:t>
            </a:r>
            <a:r>
              <a:rPr lang="en-US" sz="2000" b="1" dirty="0" err="1">
                <a:cs typeface="Times New Roman" pitchFamily="18" charset="0"/>
              </a:rPr>
              <a:t>giác</a:t>
            </a:r>
            <a:r>
              <a:rPr lang="en-US" sz="2000" b="1" dirty="0">
                <a:cs typeface="Times New Roman" pitchFamily="18" charset="0"/>
              </a:rPr>
              <a:t> </a:t>
            </a:r>
            <a:r>
              <a:rPr lang="en-US" sz="2000" b="1" dirty="0" err="1">
                <a:cs typeface="Times New Roman" pitchFamily="18" charset="0"/>
              </a:rPr>
              <a:t>quan</a:t>
            </a:r>
            <a:r>
              <a:rPr lang="en-US" sz="2800" b="1" dirty="0">
                <a:latin typeface=".VnSouthern" pitchFamily="34" charset="0"/>
              </a:rPr>
              <a:t>. </a:t>
            </a:r>
          </a:p>
        </p:txBody>
      </p:sp>
      <p:sp>
        <p:nvSpPr>
          <p:cNvPr id="35" name="Rectangle 30"/>
          <p:cNvSpPr>
            <a:spLocks noRot="1" noChangeArrowheads="1"/>
          </p:cNvSpPr>
          <p:nvPr/>
        </p:nvSpPr>
        <p:spPr bwMode="auto">
          <a:xfrm>
            <a:off x="126023" y="6194180"/>
            <a:ext cx="4495800" cy="671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pPr>
            <a:r>
              <a:rPr lang="en-US" sz="2800" b="1" dirty="0">
                <a:cs typeface="Times New Roman" pitchFamily="18" charset="0"/>
              </a:rPr>
              <a:t>- </a:t>
            </a:r>
            <a:r>
              <a:rPr lang="en-US" sz="2000" b="1" dirty="0" err="1">
                <a:cs typeface="Times New Roman" pitchFamily="18" charset="0"/>
              </a:rPr>
              <a:t>Thanh</a:t>
            </a:r>
            <a:r>
              <a:rPr lang="en-US" sz="2000" b="1" dirty="0">
                <a:cs typeface="Times New Roman" pitchFamily="18" charset="0"/>
              </a:rPr>
              <a:t> </a:t>
            </a:r>
            <a:r>
              <a:rPr lang="en-US" sz="2000" b="1" dirty="0" err="1">
                <a:cs typeface="Times New Roman" pitchFamily="18" charset="0"/>
              </a:rPr>
              <a:t>nhã</a:t>
            </a:r>
            <a:r>
              <a:rPr lang="en-US" sz="2000" b="1" dirty="0">
                <a:cs typeface="Times New Roman" pitchFamily="18" charset="0"/>
              </a:rPr>
              <a:t>, </a:t>
            </a:r>
            <a:r>
              <a:rPr lang="en-US" sz="2000" b="1" dirty="0" err="1">
                <a:cs typeface="Times New Roman" pitchFamily="18" charset="0"/>
              </a:rPr>
              <a:t>lịch</a:t>
            </a:r>
            <a:r>
              <a:rPr lang="en-US" sz="2000" b="1" dirty="0">
                <a:cs typeface="Times New Roman" pitchFamily="18" charset="0"/>
              </a:rPr>
              <a:t> </a:t>
            </a:r>
            <a:r>
              <a:rPr lang="en-US" sz="2000" b="1" dirty="0" err="1">
                <a:cs typeface="Times New Roman" pitchFamily="18" charset="0"/>
              </a:rPr>
              <a:t>sự</a:t>
            </a:r>
            <a:r>
              <a:rPr lang="en-US" sz="2000" b="1" dirty="0">
                <a:cs typeface="Times New Roman" pitchFamily="18" charset="0"/>
              </a:rPr>
              <a:t>, </a:t>
            </a:r>
            <a:r>
              <a:rPr lang="en-US" sz="2000" b="1" dirty="0" err="1">
                <a:cs typeface="Times New Roman" pitchFamily="18" charset="0"/>
              </a:rPr>
              <a:t>có</a:t>
            </a:r>
            <a:r>
              <a:rPr lang="en-US" sz="2000" b="1" dirty="0">
                <a:cs typeface="Times New Roman" pitchFamily="18" charset="0"/>
              </a:rPr>
              <a:t> </a:t>
            </a:r>
            <a:r>
              <a:rPr lang="en-US" sz="2000" b="1" dirty="0" err="1">
                <a:cs typeface="Times New Roman" pitchFamily="18" charset="0"/>
              </a:rPr>
              <a:t>văn</a:t>
            </a:r>
            <a:r>
              <a:rPr lang="en-US" sz="2000" b="1" dirty="0">
                <a:cs typeface="Times New Roman" pitchFamily="18" charset="0"/>
              </a:rPr>
              <a:t> </a:t>
            </a:r>
            <a:r>
              <a:rPr lang="en-US" sz="2000" b="1" dirty="0" err="1">
                <a:cs typeface="Times New Roman" pitchFamily="18" charset="0"/>
              </a:rPr>
              <a:t>hóa</a:t>
            </a:r>
            <a:r>
              <a:rPr lang="en-US" sz="2000" b="1" dirty="0">
                <a:cs typeface="Times New Roman" pitchFamily="18" charset="0"/>
              </a:rPr>
              <a:t>.</a:t>
            </a:r>
          </a:p>
        </p:txBody>
      </p:sp>
      <p:sp>
        <p:nvSpPr>
          <p:cNvPr id="36" name="Rectangle 16"/>
          <p:cNvSpPr>
            <a:spLocks noChangeArrowheads="1"/>
          </p:cNvSpPr>
          <p:nvPr/>
        </p:nvSpPr>
        <p:spPr bwMode="auto">
          <a:xfrm>
            <a:off x="4730263" y="2300912"/>
            <a:ext cx="43434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0" hangingPunct="0"/>
            <a:r>
              <a:rPr lang="en-US" b="1" dirty="0">
                <a:cs typeface="Times New Roman" pitchFamily="18" charset="0"/>
              </a:rPr>
              <a:t>- </a:t>
            </a:r>
            <a:r>
              <a:rPr lang="en-US" b="1" dirty="0" err="1">
                <a:cs typeface="Times New Roman" pitchFamily="18" charset="0"/>
              </a:rPr>
              <a:t>Cốm</a:t>
            </a:r>
            <a:r>
              <a:rPr lang="en-US" b="1" dirty="0">
                <a:cs typeface="Times New Roman" pitchFamily="18" charset="0"/>
              </a:rPr>
              <a:t> </a:t>
            </a:r>
            <a:r>
              <a:rPr lang="en-US" b="1" dirty="0" err="1">
                <a:cs typeface="Times New Roman" pitchFamily="18" charset="0"/>
              </a:rPr>
              <a:t>là</a:t>
            </a:r>
            <a:r>
              <a:rPr lang="en-US" b="1" dirty="0">
                <a:cs typeface="Times New Roman" pitchFamily="18" charset="0"/>
              </a:rPr>
              <a:t> </a:t>
            </a:r>
            <a:r>
              <a:rPr lang="en-US" b="1" dirty="0" err="1">
                <a:cs typeface="Times New Roman" pitchFamily="18" charset="0"/>
              </a:rPr>
              <a:t>một</a:t>
            </a:r>
            <a:r>
              <a:rPr lang="en-US" b="1" dirty="0">
                <a:cs typeface="Times New Roman" pitchFamily="18" charset="0"/>
              </a:rPr>
              <a:t> </a:t>
            </a:r>
            <a:r>
              <a:rPr lang="en-US" b="1" dirty="0" err="1">
                <a:cs typeface="Times New Roman" pitchFamily="18" charset="0"/>
              </a:rPr>
              <a:t>thứ</a:t>
            </a:r>
            <a:r>
              <a:rPr lang="en-US" b="1" dirty="0">
                <a:cs typeface="Times New Roman" pitchFamily="18" charset="0"/>
              </a:rPr>
              <a:t> </a:t>
            </a:r>
            <a:r>
              <a:rPr lang="en-US" b="1" dirty="0" err="1">
                <a:cs typeface="Times New Roman" pitchFamily="18" charset="0"/>
              </a:rPr>
              <a:t>quà</a:t>
            </a:r>
            <a:r>
              <a:rPr lang="en-US" b="1" dirty="0">
                <a:cs typeface="Times New Roman" pitchFamily="18" charset="0"/>
              </a:rPr>
              <a:t> </a:t>
            </a:r>
            <a:r>
              <a:rPr lang="en-US" b="1" dirty="0" err="1">
                <a:cs typeface="Times New Roman" pitchFamily="18" charset="0"/>
              </a:rPr>
              <a:t>đặc</a:t>
            </a:r>
            <a:r>
              <a:rPr lang="en-US" b="1" dirty="0">
                <a:cs typeface="Times New Roman" pitchFamily="18" charset="0"/>
              </a:rPr>
              <a:t> </a:t>
            </a:r>
            <a:r>
              <a:rPr lang="en-US" b="1" dirty="0" err="1">
                <a:cs typeface="Times New Roman" pitchFamily="18" charset="0"/>
              </a:rPr>
              <a:t>sắc</a:t>
            </a:r>
            <a:r>
              <a:rPr lang="en-US" b="1" dirty="0">
                <a:cs typeface="Times New Roman" pitchFamily="18" charset="0"/>
              </a:rPr>
              <a:t> </a:t>
            </a:r>
            <a:r>
              <a:rPr lang="en-US" b="1" dirty="0" err="1">
                <a:cs typeface="Times New Roman" pitchFamily="18" charset="0"/>
              </a:rPr>
              <a:t>vì</a:t>
            </a:r>
            <a:r>
              <a:rPr lang="en-US" b="1" dirty="0">
                <a:cs typeface="Times New Roman" pitchFamily="18" charset="0"/>
              </a:rPr>
              <a:t> </a:t>
            </a:r>
            <a:r>
              <a:rPr lang="en-US" b="1" dirty="0" err="1">
                <a:cs typeface="Times New Roman" pitchFamily="18" charset="0"/>
              </a:rPr>
              <a:t>nó</a:t>
            </a:r>
            <a:r>
              <a:rPr lang="en-US" b="1" dirty="0">
                <a:cs typeface="Times New Roman" pitchFamily="18" charset="0"/>
              </a:rPr>
              <a:t> </a:t>
            </a:r>
            <a:r>
              <a:rPr lang="en-US" b="1" dirty="0" err="1">
                <a:cs typeface="Times New Roman" pitchFamily="18" charset="0"/>
              </a:rPr>
              <a:t>được</a:t>
            </a:r>
            <a:r>
              <a:rPr lang="en-US" b="1" dirty="0">
                <a:cs typeface="Times New Roman" pitchFamily="18" charset="0"/>
              </a:rPr>
              <a:t> </a:t>
            </a:r>
            <a:r>
              <a:rPr lang="en-US" b="1" dirty="0" err="1">
                <a:cs typeface="Times New Roman" pitchFamily="18" charset="0"/>
              </a:rPr>
              <a:t>kết</a:t>
            </a:r>
            <a:r>
              <a:rPr lang="en-US" b="1" dirty="0">
                <a:cs typeface="Times New Roman" pitchFamily="18" charset="0"/>
              </a:rPr>
              <a:t> </a:t>
            </a:r>
            <a:r>
              <a:rPr lang="en-US" b="1" dirty="0" err="1">
                <a:cs typeface="Times New Roman" pitchFamily="18" charset="0"/>
              </a:rPr>
              <a:t>tinh</a:t>
            </a:r>
            <a:r>
              <a:rPr lang="en-US" b="1" dirty="0">
                <a:cs typeface="Times New Roman" pitchFamily="18" charset="0"/>
              </a:rPr>
              <a:t> </a:t>
            </a:r>
            <a:r>
              <a:rPr lang="en-US" b="1" dirty="0" err="1">
                <a:cs typeface="Times New Roman" pitchFamily="18" charset="0"/>
              </a:rPr>
              <a:t>từ</a:t>
            </a:r>
            <a:r>
              <a:rPr lang="en-US" b="1" dirty="0">
                <a:cs typeface="Times New Roman" pitchFamily="18" charset="0"/>
              </a:rPr>
              <a:t> </a:t>
            </a:r>
            <a:r>
              <a:rPr lang="en-US" b="1" dirty="0" err="1">
                <a:cs typeface="Times New Roman" pitchFamily="18" charset="0"/>
              </a:rPr>
              <a:t>nhiều</a:t>
            </a:r>
            <a:r>
              <a:rPr lang="en-US" b="1" dirty="0">
                <a:cs typeface="Times New Roman" pitchFamily="18" charset="0"/>
              </a:rPr>
              <a:t> </a:t>
            </a:r>
            <a:r>
              <a:rPr lang="en-US" b="1" dirty="0" err="1">
                <a:cs typeface="Times New Roman" pitchFamily="18" charset="0"/>
              </a:rPr>
              <a:t>vẻ</a:t>
            </a:r>
            <a:r>
              <a:rPr lang="en-US" b="1" dirty="0">
                <a:cs typeface="Times New Roman" pitchFamily="18" charset="0"/>
              </a:rPr>
              <a:t> </a:t>
            </a:r>
            <a:r>
              <a:rPr lang="en-US" b="1" dirty="0" err="1">
                <a:cs typeface="Times New Roman" pitchFamily="18" charset="0"/>
              </a:rPr>
              <a:t>đẹp:Vẻ</a:t>
            </a:r>
            <a:r>
              <a:rPr lang="en-US" b="1" dirty="0">
                <a:cs typeface="Times New Roman" pitchFamily="18" charset="0"/>
              </a:rPr>
              <a:t> </a:t>
            </a:r>
            <a:r>
              <a:rPr lang="en-US" b="1" dirty="0" err="1">
                <a:cs typeface="Times New Roman" pitchFamily="18" charset="0"/>
              </a:rPr>
              <a:t>đẹp</a:t>
            </a:r>
            <a:r>
              <a:rPr lang="en-US" b="1" dirty="0">
                <a:cs typeface="Times New Roman" pitchFamily="18" charset="0"/>
              </a:rPr>
              <a:t> </a:t>
            </a:r>
            <a:r>
              <a:rPr lang="en-US" b="1" dirty="0" err="1">
                <a:cs typeface="Times New Roman" pitchFamily="18" charset="0"/>
              </a:rPr>
              <a:t>của</a:t>
            </a:r>
            <a:r>
              <a:rPr lang="en-US" b="1" dirty="0">
                <a:cs typeface="Times New Roman" pitchFamily="18" charset="0"/>
              </a:rPr>
              <a:t> </a:t>
            </a:r>
            <a:r>
              <a:rPr lang="en-US" b="1" dirty="0" err="1">
                <a:cs typeface="Times New Roman" pitchFamily="18" charset="0"/>
              </a:rPr>
              <a:t>hương</a:t>
            </a:r>
            <a:r>
              <a:rPr lang="en-US" b="1" dirty="0">
                <a:cs typeface="Times New Roman" pitchFamily="18" charset="0"/>
              </a:rPr>
              <a:t> </a:t>
            </a:r>
            <a:r>
              <a:rPr lang="en-US" b="1" dirty="0" err="1">
                <a:cs typeface="Times New Roman" pitchFamily="18" charset="0"/>
              </a:rPr>
              <a:t>vị</a:t>
            </a:r>
            <a:r>
              <a:rPr lang="en-US" b="1" dirty="0">
                <a:cs typeface="Times New Roman" pitchFamily="18" charset="0"/>
              </a:rPr>
              <a:t> </a:t>
            </a:r>
            <a:r>
              <a:rPr lang="en-US" b="1" dirty="0" err="1">
                <a:cs typeface="Times New Roman" pitchFamily="18" charset="0"/>
              </a:rPr>
              <a:t>và</a:t>
            </a:r>
            <a:r>
              <a:rPr lang="en-US" b="1" dirty="0">
                <a:cs typeface="Times New Roman" pitchFamily="18" charset="0"/>
              </a:rPr>
              <a:t> </a:t>
            </a:r>
            <a:r>
              <a:rPr lang="en-US" b="1" dirty="0" err="1">
                <a:cs typeface="Times New Roman" pitchFamily="18" charset="0"/>
              </a:rPr>
              <a:t>màu</a:t>
            </a:r>
            <a:r>
              <a:rPr lang="en-US" b="1" dirty="0">
                <a:cs typeface="Times New Roman" pitchFamily="18" charset="0"/>
              </a:rPr>
              <a:t> </a:t>
            </a:r>
            <a:r>
              <a:rPr lang="en-US" b="1" dirty="0" err="1">
                <a:cs typeface="Times New Roman" pitchFamily="18" charset="0"/>
              </a:rPr>
              <a:t>sắc</a:t>
            </a:r>
            <a:r>
              <a:rPr lang="en-US" b="1" dirty="0">
                <a:cs typeface="Times New Roman" pitchFamily="18" charset="0"/>
              </a:rPr>
              <a:t> </a:t>
            </a:r>
            <a:r>
              <a:rPr lang="en-US" b="1" dirty="0" err="1">
                <a:cs typeface="Times New Roman" pitchFamily="18" charset="0"/>
              </a:rPr>
              <a:t>đồng</a:t>
            </a:r>
            <a:r>
              <a:rPr lang="en-US" b="1" dirty="0">
                <a:cs typeface="Times New Roman" pitchFamily="18" charset="0"/>
              </a:rPr>
              <a:t> </a:t>
            </a:r>
            <a:r>
              <a:rPr lang="en-US" b="1" dirty="0" err="1">
                <a:cs typeface="Times New Roman" pitchFamily="18" charset="0"/>
              </a:rPr>
              <a:t>quê</a:t>
            </a:r>
            <a:r>
              <a:rPr lang="en-US" b="1" dirty="0">
                <a:cs typeface="Times New Roman" pitchFamily="18" charset="0"/>
              </a:rPr>
              <a:t>; </a:t>
            </a:r>
            <a:r>
              <a:rPr lang="en-US" b="1" dirty="0" err="1">
                <a:cs typeface="Times New Roman" pitchFamily="18" charset="0"/>
              </a:rPr>
              <a:t>vẻ</a:t>
            </a:r>
            <a:r>
              <a:rPr lang="en-US" b="1" dirty="0">
                <a:cs typeface="Times New Roman" pitchFamily="18" charset="0"/>
              </a:rPr>
              <a:t> </a:t>
            </a:r>
            <a:r>
              <a:rPr lang="en-US" b="1" dirty="0" err="1">
                <a:cs typeface="Times New Roman" pitchFamily="18" charset="0"/>
              </a:rPr>
              <a:t>đẹp</a:t>
            </a:r>
            <a:r>
              <a:rPr lang="en-US" b="1" dirty="0">
                <a:cs typeface="Times New Roman" pitchFamily="18" charset="0"/>
              </a:rPr>
              <a:t> </a:t>
            </a:r>
            <a:r>
              <a:rPr lang="en-US" b="1" dirty="0" err="1">
                <a:cs typeface="Times New Roman" pitchFamily="18" charset="0"/>
              </a:rPr>
              <a:t>của</a:t>
            </a:r>
            <a:r>
              <a:rPr lang="en-US" b="1" dirty="0">
                <a:cs typeface="Times New Roman" pitchFamily="18" charset="0"/>
              </a:rPr>
              <a:t> </a:t>
            </a:r>
            <a:r>
              <a:rPr lang="en-US" b="1" dirty="0" err="1">
                <a:cs typeface="Times New Roman" pitchFamily="18" charset="0"/>
              </a:rPr>
              <a:t>người</a:t>
            </a:r>
            <a:r>
              <a:rPr lang="en-US" b="1" dirty="0">
                <a:cs typeface="Times New Roman" pitchFamily="18" charset="0"/>
              </a:rPr>
              <a:t> </a:t>
            </a:r>
            <a:r>
              <a:rPr lang="en-US" b="1" dirty="0" err="1">
                <a:cs typeface="Times New Roman" pitchFamily="18" charset="0"/>
              </a:rPr>
              <a:t>chế</a:t>
            </a:r>
            <a:r>
              <a:rPr lang="en-US" b="1" dirty="0">
                <a:cs typeface="Times New Roman" pitchFamily="18" charset="0"/>
              </a:rPr>
              <a:t> </a:t>
            </a:r>
            <a:r>
              <a:rPr lang="en-US" b="1" dirty="0" err="1">
                <a:cs typeface="Times New Roman" pitchFamily="18" charset="0"/>
              </a:rPr>
              <a:t>biến</a:t>
            </a:r>
            <a:r>
              <a:rPr lang="en-US" b="1" dirty="0">
                <a:cs typeface="Times New Roman" pitchFamily="18" charset="0"/>
              </a:rPr>
              <a:t>; </a:t>
            </a:r>
            <a:r>
              <a:rPr lang="en-US" b="1" dirty="0" err="1">
                <a:cs typeface="Times New Roman" pitchFamily="18" charset="0"/>
              </a:rPr>
              <a:t>của</a:t>
            </a:r>
            <a:r>
              <a:rPr lang="en-US" b="1" dirty="0">
                <a:cs typeface="Times New Roman" pitchFamily="18" charset="0"/>
              </a:rPr>
              <a:t> </a:t>
            </a:r>
            <a:r>
              <a:rPr lang="en-US" b="1" dirty="0" err="1">
                <a:cs typeface="Times New Roman" pitchFamily="18" charset="0"/>
              </a:rPr>
              <a:t>tục</a:t>
            </a:r>
            <a:r>
              <a:rPr lang="en-US" b="1" dirty="0">
                <a:cs typeface="Times New Roman" pitchFamily="18" charset="0"/>
              </a:rPr>
              <a:t> </a:t>
            </a:r>
            <a:r>
              <a:rPr lang="en-US" b="1" dirty="0" err="1">
                <a:cs typeface="Times New Roman" pitchFamily="18" charset="0"/>
              </a:rPr>
              <a:t>lệ</a:t>
            </a:r>
            <a:r>
              <a:rPr lang="en-US" b="1" dirty="0">
                <a:cs typeface="Times New Roman" pitchFamily="18" charset="0"/>
              </a:rPr>
              <a:t> </a:t>
            </a:r>
            <a:r>
              <a:rPr lang="en-US" b="1" dirty="0" err="1">
                <a:cs typeface="Times New Roman" pitchFamily="18" charset="0"/>
              </a:rPr>
              <a:t>nhân</a:t>
            </a:r>
            <a:r>
              <a:rPr lang="en-US" b="1" dirty="0">
                <a:cs typeface="Times New Roman" pitchFamily="18" charset="0"/>
              </a:rPr>
              <a:t> </a:t>
            </a:r>
            <a:r>
              <a:rPr lang="en-US" b="1" dirty="0" err="1">
                <a:cs typeface="Times New Roman" pitchFamily="18" charset="0"/>
              </a:rPr>
              <a:t>duyên</a:t>
            </a:r>
            <a:r>
              <a:rPr lang="en-US" b="1" dirty="0">
                <a:cs typeface="Times New Roman" pitchFamily="18" charset="0"/>
              </a:rPr>
              <a:t>; </a:t>
            </a:r>
            <a:r>
              <a:rPr lang="en-US" b="1" dirty="0" err="1">
                <a:cs typeface="Times New Roman" pitchFamily="18" charset="0"/>
              </a:rPr>
              <a:t>của</a:t>
            </a:r>
            <a:r>
              <a:rPr lang="en-US" b="1" dirty="0">
                <a:cs typeface="Times New Roman" pitchFamily="18" charset="0"/>
              </a:rPr>
              <a:t> </a:t>
            </a:r>
            <a:r>
              <a:rPr lang="en-US" b="1" dirty="0" err="1">
                <a:cs typeface="Times New Roman" pitchFamily="18" charset="0"/>
              </a:rPr>
              <a:t>cách</a:t>
            </a:r>
            <a:r>
              <a:rPr lang="en-US" b="1" dirty="0">
                <a:cs typeface="Times New Roman" pitchFamily="18" charset="0"/>
              </a:rPr>
              <a:t> </a:t>
            </a:r>
            <a:r>
              <a:rPr lang="en-US" b="1" dirty="0" err="1">
                <a:cs typeface="Times New Roman" pitchFamily="18" charset="0"/>
              </a:rPr>
              <a:t>mua</a:t>
            </a:r>
            <a:r>
              <a:rPr lang="en-US" b="1" dirty="0">
                <a:cs typeface="Times New Roman" pitchFamily="18" charset="0"/>
              </a:rPr>
              <a:t> </a:t>
            </a:r>
            <a:r>
              <a:rPr lang="en-US" b="1" dirty="0" err="1">
                <a:cs typeface="Times New Roman" pitchFamily="18" charset="0"/>
              </a:rPr>
              <a:t>và</a:t>
            </a:r>
            <a:r>
              <a:rPr lang="en-US" b="1" dirty="0">
                <a:cs typeface="Times New Roman" pitchFamily="18" charset="0"/>
              </a:rPr>
              <a:t> </a:t>
            </a:r>
            <a:r>
              <a:rPr lang="en-US" b="1" dirty="0" err="1">
                <a:cs typeface="Times New Roman" pitchFamily="18" charset="0"/>
              </a:rPr>
              <a:t>thưởng</a:t>
            </a:r>
            <a:r>
              <a:rPr lang="en-US" b="1" dirty="0">
                <a:cs typeface="Times New Roman" pitchFamily="18" charset="0"/>
              </a:rPr>
              <a:t> </a:t>
            </a:r>
            <a:r>
              <a:rPr lang="en-US" b="1" dirty="0" err="1">
                <a:cs typeface="Times New Roman" pitchFamily="18" charset="0"/>
              </a:rPr>
              <a:t>thức</a:t>
            </a:r>
            <a:r>
              <a:rPr lang="en-US" b="1" dirty="0">
                <a:cs typeface="Times New Roman" pitchFamily="18" charset="0"/>
              </a:rPr>
              <a:t>. </a:t>
            </a:r>
          </a:p>
          <a:p>
            <a:pPr algn="just" eaLnBrk="0" hangingPunct="0"/>
            <a:r>
              <a:rPr lang="en-US" b="1" dirty="0">
                <a:cs typeface="Times New Roman" pitchFamily="18" charset="0"/>
              </a:rPr>
              <a:t>– </a:t>
            </a:r>
            <a:r>
              <a:rPr lang="en-US" b="1" dirty="0" err="1">
                <a:cs typeface="Times New Roman" pitchFamily="18" charset="0"/>
              </a:rPr>
              <a:t>Cốm</a:t>
            </a:r>
            <a:r>
              <a:rPr lang="en-US" b="1" dirty="0">
                <a:cs typeface="Times New Roman" pitchFamily="18" charset="0"/>
              </a:rPr>
              <a:t> </a:t>
            </a:r>
            <a:r>
              <a:rPr lang="en-US" b="1" dirty="0" err="1">
                <a:cs typeface="Times New Roman" pitchFamily="18" charset="0"/>
              </a:rPr>
              <a:t>là</a:t>
            </a:r>
            <a:r>
              <a:rPr lang="en-US" b="1" dirty="0">
                <a:cs typeface="Times New Roman" pitchFamily="18" charset="0"/>
              </a:rPr>
              <a:t> </a:t>
            </a:r>
            <a:r>
              <a:rPr lang="en-US" b="1" dirty="0" err="1">
                <a:cs typeface="Times New Roman" pitchFamily="18" charset="0"/>
              </a:rPr>
              <a:t>thứ</a:t>
            </a:r>
            <a:r>
              <a:rPr lang="en-US" b="1" dirty="0">
                <a:cs typeface="Times New Roman" pitchFamily="18" charset="0"/>
              </a:rPr>
              <a:t> </a:t>
            </a:r>
            <a:r>
              <a:rPr lang="en-US" b="1" dirty="0" err="1">
                <a:cs typeface="Times New Roman" pitchFamily="18" charset="0"/>
              </a:rPr>
              <a:t>sản</a:t>
            </a:r>
            <a:r>
              <a:rPr lang="en-US" b="1" dirty="0">
                <a:cs typeface="Times New Roman" pitchFamily="18" charset="0"/>
              </a:rPr>
              <a:t> </a:t>
            </a:r>
            <a:r>
              <a:rPr lang="en-US" b="1" dirty="0" err="1">
                <a:cs typeface="Times New Roman" pitchFamily="18" charset="0"/>
              </a:rPr>
              <a:t>vật</a:t>
            </a:r>
            <a:r>
              <a:rPr lang="en-US" b="1" dirty="0">
                <a:cs typeface="Times New Roman" pitchFamily="18" charset="0"/>
              </a:rPr>
              <a:t> </a:t>
            </a:r>
            <a:r>
              <a:rPr lang="en-US" b="1" dirty="0" err="1">
                <a:cs typeface="Times New Roman" pitchFamily="18" charset="0"/>
              </a:rPr>
              <a:t>được</a:t>
            </a:r>
            <a:r>
              <a:rPr lang="en-US" b="1" dirty="0">
                <a:cs typeface="Times New Roman" pitchFamily="18" charset="0"/>
              </a:rPr>
              <a:t> </a:t>
            </a:r>
            <a:r>
              <a:rPr lang="en-US" b="1" dirty="0" err="1">
                <a:cs typeface="Times New Roman" pitchFamily="18" charset="0"/>
              </a:rPr>
              <a:t>nâng</a:t>
            </a:r>
            <a:r>
              <a:rPr lang="en-US" b="1" dirty="0">
                <a:cs typeface="Times New Roman" pitchFamily="18" charset="0"/>
              </a:rPr>
              <a:t> </a:t>
            </a:r>
            <a:r>
              <a:rPr lang="en-US" b="1" dirty="0" err="1">
                <a:cs typeface="Times New Roman" pitchFamily="18" charset="0"/>
              </a:rPr>
              <a:t>niu</a:t>
            </a:r>
            <a:r>
              <a:rPr lang="en-US" b="1" dirty="0">
                <a:cs typeface="Times New Roman" pitchFamily="18" charset="0"/>
              </a:rPr>
              <a:t> </a:t>
            </a:r>
            <a:r>
              <a:rPr lang="en-US" b="1" dirty="0" err="1">
                <a:cs typeface="Times New Roman" pitchFamily="18" charset="0"/>
              </a:rPr>
              <a:t>và</a:t>
            </a:r>
            <a:r>
              <a:rPr lang="en-US" b="1" dirty="0">
                <a:cs typeface="Times New Roman" pitchFamily="18" charset="0"/>
              </a:rPr>
              <a:t> </a:t>
            </a:r>
            <a:r>
              <a:rPr lang="en-US" b="1" dirty="0" err="1">
                <a:cs typeface="Times New Roman" pitchFamily="18" charset="0"/>
              </a:rPr>
              <a:t>gìn</a:t>
            </a:r>
            <a:r>
              <a:rPr lang="en-US" b="1" dirty="0">
                <a:cs typeface="Times New Roman" pitchFamily="18" charset="0"/>
              </a:rPr>
              <a:t> </a:t>
            </a:r>
            <a:r>
              <a:rPr lang="en-US" b="1" dirty="0" err="1">
                <a:cs typeface="Times New Roman" pitchFamily="18" charset="0"/>
              </a:rPr>
              <a:t>giữ</a:t>
            </a:r>
            <a:r>
              <a:rPr lang="en-US" b="1" dirty="0">
                <a:cs typeface="Times New Roman" pitchFamily="18" charset="0"/>
              </a:rPr>
              <a:t>.</a:t>
            </a:r>
            <a:r>
              <a:rPr lang="en-US" sz="2000" dirty="0">
                <a:latin typeface=".VnTime" pitchFamily="34" charset="0"/>
              </a:rPr>
              <a:t> </a:t>
            </a:r>
          </a:p>
        </p:txBody>
      </p:sp>
      <p:sp>
        <p:nvSpPr>
          <p:cNvPr id="37" name="Text Box 32"/>
          <p:cNvSpPr txBox="1">
            <a:spLocks noChangeArrowheads="1"/>
          </p:cNvSpPr>
          <p:nvPr/>
        </p:nvSpPr>
        <p:spPr bwMode="auto">
          <a:xfrm>
            <a:off x="7420707" y="543966"/>
            <a:ext cx="8382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4400" b="1" dirty="0">
                <a:solidFill>
                  <a:srgbClr val="C00000"/>
                </a:solidFill>
                <a:sym typeface="Wingdings" pitchFamily="2" charset="2"/>
              </a:rPr>
              <a:t></a:t>
            </a:r>
          </a:p>
        </p:txBody>
      </p:sp>
      <p:sp>
        <p:nvSpPr>
          <p:cNvPr id="27" name="AutoShape 38"/>
          <p:cNvSpPr>
            <a:spLocks noChangeArrowheads="1"/>
          </p:cNvSpPr>
          <p:nvPr/>
        </p:nvSpPr>
        <p:spPr bwMode="auto">
          <a:xfrm>
            <a:off x="0" y="0"/>
            <a:ext cx="9144000" cy="876595"/>
          </a:xfrm>
          <a:prstGeom prst="roundRect">
            <a:avLst>
              <a:gd name="adj" fmla="val 50000"/>
            </a:avLst>
          </a:prstGeom>
          <a:gradFill rotWithShape="1">
            <a:gsLst>
              <a:gs pos="0">
                <a:srgbClr val="FFFF00">
                  <a:alpha val="75999"/>
                </a:srgbClr>
              </a:gs>
              <a:gs pos="100000">
                <a:srgbClr val="D52BC9">
                  <a:alpha val="60001"/>
                </a:srgbClr>
              </a:gs>
            </a:gsLst>
            <a:path path="shape">
              <a:fillToRect l="50000" t="50000" r="50000" b="50000"/>
            </a:path>
          </a:gradFill>
          <a:ln w="38100" cmpd="dbl">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800" b="1" dirty="0">
              <a:solidFill>
                <a:srgbClr val="009900"/>
              </a:solidFill>
              <a:latin typeface=".VnTime" pitchFamily="34" charset="0"/>
            </a:endParaRPr>
          </a:p>
          <a:p>
            <a:pPr algn="ctr"/>
            <a:r>
              <a:rPr lang="en-US" sz="2800" b="1" dirty="0">
                <a:solidFill>
                  <a:srgbClr val="009900"/>
                </a:solidFill>
              </a:rPr>
              <a:t>MỘT THỨ QUÀ CỦA LÚA NON: CỐM</a:t>
            </a:r>
          </a:p>
          <a:p>
            <a:pPr algn="ctr"/>
            <a:r>
              <a:rPr lang="en-US" sz="2800" b="1" i="1" dirty="0">
                <a:latin typeface=".VnTime" pitchFamily="34" charset="0"/>
              </a:rPr>
              <a:t>                                                -Th¹ch Lam-</a:t>
            </a:r>
          </a:p>
          <a:p>
            <a:pPr algn="ctr"/>
            <a:r>
              <a:rPr lang="en-US" sz="2800" dirty="0">
                <a:solidFill>
                  <a:srgbClr val="009900"/>
                </a:solidFill>
                <a:latin typeface=".VnTime" pitchFamily="34" charset="0"/>
              </a:rPr>
              <a:t>                </a:t>
            </a:r>
            <a:r>
              <a:rPr lang="en-US" sz="2800" dirty="0" smtClean="0">
                <a:solidFill>
                  <a:srgbClr val="009900"/>
                </a:solidFill>
                <a:latin typeface=".VnTime" pitchFamily="34" charset="0"/>
              </a:rPr>
              <a:t>                                                                                       </a:t>
            </a:r>
            <a:endParaRPr lang="en-US" sz="2800" dirty="0">
              <a:solidFill>
                <a:srgbClr val="009900"/>
              </a:solidFill>
              <a:latin typeface=".VnTim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5727"/>
                                        </p:tgtEl>
                                        <p:attrNameLst>
                                          <p:attrName>style.visibility</p:attrName>
                                        </p:attrNameLst>
                                      </p:cBhvr>
                                      <p:to>
                                        <p:strVal val="visible"/>
                                      </p:to>
                                    </p:set>
                                    <p:anim calcmode="discrete" valueType="clr">
                                      <p:cBhvr override="childStyle">
                                        <p:cTn id="7" dur="80"/>
                                        <p:tgtEl>
                                          <p:spTgt spid="11572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5727"/>
                                        </p:tgtEl>
                                        <p:attrNameLst>
                                          <p:attrName>fillcolor</p:attrName>
                                        </p:attrNameLst>
                                      </p:cBhvr>
                                      <p:tavLst>
                                        <p:tav tm="0">
                                          <p:val>
                                            <p:clrVal>
                                              <a:schemeClr val="accent2"/>
                                            </p:clrVal>
                                          </p:val>
                                        </p:tav>
                                        <p:tav tm="50000">
                                          <p:val>
                                            <p:clrVal>
                                              <a:schemeClr val="hlink"/>
                                            </p:clrVal>
                                          </p:val>
                                        </p:tav>
                                      </p:tavLst>
                                    </p:anim>
                                    <p:set>
                                      <p:cBhvr>
                                        <p:cTn id="9" dur="80"/>
                                        <p:tgtEl>
                                          <p:spTgt spid="11572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xit" presetSubtype="0" fill="hold" grpId="1" nodeType="clickEffect">
                                  <p:stCondLst>
                                    <p:cond delay="0"/>
                                  </p:stCondLst>
                                  <p:iterate type="lt">
                                    <p:tmPct val="0"/>
                                  </p:iterate>
                                  <p:childTnLst>
                                    <p:animEffect transition="out" filter="fade">
                                      <p:cBhvr>
                                        <p:cTn id="13" dur="2000"/>
                                        <p:tgtEl>
                                          <p:spTgt spid="115727"/>
                                        </p:tgtEl>
                                      </p:cBhvr>
                                    </p:animEffect>
                                    <p:set>
                                      <p:cBhvr>
                                        <p:cTn id="14" dur="1" fill="hold">
                                          <p:stCondLst>
                                            <p:cond delay="1999"/>
                                          </p:stCondLst>
                                        </p:cTn>
                                        <p:tgtEl>
                                          <p:spTgt spid="115727"/>
                                        </p:tgtEl>
                                        <p:attrNameLst>
                                          <p:attrName>style.visibility</p:attrName>
                                        </p:attrNameLst>
                                      </p:cBhvr>
                                      <p:to>
                                        <p:strVal val="hidden"/>
                                      </p:to>
                                    </p:set>
                                  </p:childTnLst>
                                </p:cTn>
                              </p:par>
                              <p:par>
                                <p:cTn id="15" presetID="5" presetClass="entr" presetSubtype="10" fill="hold" grpId="0" nodeType="withEffect" nodePh="1">
                                  <p:stCondLst>
                                    <p:cond delay="0"/>
                                  </p:stCondLst>
                                  <p:endCondLst>
                                    <p:cond evt="begin" delay="0">
                                      <p:tn val="15"/>
                                    </p:cond>
                                  </p:endCondLst>
                                  <p:childTnLst>
                                    <p:set>
                                      <p:cBhvr>
                                        <p:cTn id="16" dur="1" fill="hold">
                                          <p:stCondLst>
                                            <p:cond delay="0"/>
                                          </p:stCondLst>
                                        </p:cTn>
                                        <p:tgtEl>
                                          <p:spTgt spid="115738"/>
                                        </p:tgtEl>
                                        <p:attrNameLst>
                                          <p:attrName>style.visibility</p:attrName>
                                        </p:attrNameLst>
                                      </p:cBhvr>
                                      <p:to>
                                        <p:strVal val="visible"/>
                                      </p:to>
                                    </p:set>
                                    <p:animEffect transition="in" filter="checkerboard(across)">
                                      <p:cBhvr>
                                        <p:cTn id="17" dur="500"/>
                                        <p:tgtEl>
                                          <p:spTgt spid="1157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xit" presetSubtype="16" fill="hold" grpId="1" nodeType="clickEffect" nodePh="1">
                                  <p:stCondLst>
                                    <p:cond delay="0"/>
                                  </p:stCondLst>
                                  <p:endCondLst>
                                    <p:cond evt="begin" delay="0">
                                      <p:tn val="20"/>
                                    </p:cond>
                                  </p:endCondLst>
                                  <p:childTnLst>
                                    <p:animEffect transition="out" filter="box(in)">
                                      <p:cBhvr>
                                        <p:cTn id="21" dur="500"/>
                                        <p:tgtEl>
                                          <p:spTgt spid="115738"/>
                                        </p:tgtEl>
                                      </p:cBhvr>
                                    </p:animEffect>
                                    <p:set>
                                      <p:cBhvr>
                                        <p:cTn id="22" dur="1" fill="hold">
                                          <p:stCondLst>
                                            <p:cond delay="499"/>
                                          </p:stCondLst>
                                        </p:cTn>
                                        <p:tgtEl>
                                          <p:spTgt spid="11573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nodeType="clickEffect">
                                  <p:stCondLst>
                                    <p:cond delay="0"/>
                                  </p:stCondLst>
                                  <p:iterate type="lt">
                                    <p:tmPct val="50000"/>
                                  </p:iterate>
                                  <p:childTnLst>
                                    <p:set>
                                      <p:cBhvr>
                                        <p:cTn id="26" dur="1" fill="hold">
                                          <p:stCondLst>
                                            <p:cond delay="0"/>
                                          </p:stCondLst>
                                        </p:cTn>
                                        <p:tgtEl>
                                          <p:spTgt spid="36">
                                            <p:txEl>
                                              <p:pRg st="0" end="0"/>
                                            </p:txEl>
                                          </p:spTgt>
                                        </p:tgtEl>
                                        <p:attrNameLst>
                                          <p:attrName>style.visibility</p:attrName>
                                        </p:attrNameLst>
                                      </p:cBhvr>
                                      <p:to>
                                        <p:strVal val="visible"/>
                                      </p:to>
                                    </p:set>
                                    <p:anim calcmode="discrete" valueType="clr">
                                      <p:cBhvr override="childStyle">
                                        <p:cTn id="27" dur="80"/>
                                        <p:tgtEl>
                                          <p:spTgt spid="3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36">
                                            <p:txEl>
                                              <p:pRg st="0" end="0"/>
                                            </p:txEl>
                                          </p:spTgt>
                                        </p:tgtEl>
                                        <p:attrNameLst>
                                          <p:attrName>fillcolor</p:attrName>
                                        </p:attrNameLst>
                                      </p:cBhvr>
                                      <p:tavLst>
                                        <p:tav tm="0">
                                          <p:val>
                                            <p:clrVal>
                                              <a:schemeClr val="accent2"/>
                                            </p:clrVal>
                                          </p:val>
                                        </p:tav>
                                        <p:tav tm="50000">
                                          <p:val>
                                            <p:clrVal>
                                              <a:schemeClr val="hlink"/>
                                            </p:clrVal>
                                          </p:val>
                                        </p:tav>
                                      </p:tavLst>
                                    </p:anim>
                                    <p:set>
                                      <p:cBhvr>
                                        <p:cTn id="29" dur="80"/>
                                        <p:tgtEl>
                                          <p:spTgt spid="36">
                                            <p:txEl>
                                              <p:pRg st="0" end="0"/>
                                            </p:txEl>
                                          </p:spTgt>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27" presetClass="entr" presetSubtype="0" fill="hold" nodeType="clickEffect">
                                  <p:stCondLst>
                                    <p:cond delay="0"/>
                                  </p:stCondLst>
                                  <p:iterate type="lt">
                                    <p:tmPct val="50000"/>
                                  </p:iterate>
                                  <p:childTnLst>
                                    <p:set>
                                      <p:cBhvr>
                                        <p:cTn id="33" dur="1" fill="hold">
                                          <p:stCondLst>
                                            <p:cond delay="0"/>
                                          </p:stCondLst>
                                        </p:cTn>
                                        <p:tgtEl>
                                          <p:spTgt spid="36">
                                            <p:txEl>
                                              <p:pRg st="1" end="1"/>
                                            </p:txEl>
                                          </p:spTgt>
                                        </p:tgtEl>
                                        <p:attrNameLst>
                                          <p:attrName>style.visibility</p:attrName>
                                        </p:attrNameLst>
                                      </p:cBhvr>
                                      <p:to>
                                        <p:strVal val="visible"/>
                                      </p:to>
                                    </p:set>
                                    <p:anim calcmode="discrete" valueType="clr">
                                      <p:cBhvr override="childStyle">
                                        <p:cTn id="34" dur="80"/>
                                        <p:tgtEl>
                                          <p:spTgt spid="3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36">
                                            <p:txEl>
                                              <p:pRg st="1" end="1"/>
                                            </p:txEl>
                                          </p:spTgt>
                                        </p:tgtEl>
                                        <p:attrNameLst>
                                          <p:attrName>fillcolor</p:attrName>
                                        </p:attrNameLst>
                                      </p:cBhvr>
                                      <p:tavLst>
                                        <p:tav tm="0">
                                          <p:val>
                                            <p:clrVal>
                                              <a:schemeClr val="accent2"/>
                                            </p:clrVal>
                                          </p:val>
                                        </p:tav>
                                        <p:tav tm="50000">
                                          <p:val>
                                            <p:clrVal>
                                              <a:schemeClr val="hlink"/>
                                            </p:clrVal>
                                          </p:val>
                                        </p:tav>
                                      </p:tavLst>
                                    </p:anim>
                                    <p:set>
                                      <p:cBhvr>
                                        <p:cTn id="36" dur="80"/>
                                        <p:tgtEl>
                                          <p:spTgt spid="36">
                                            <p:txEl>
                                              <p:pRg st="1" end="1"/>
                                            </p:txEl>
                                          </p:spTgt>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3" presetClass="exit" presetSubtype="10" fill="hold" grpId="0" nodeType="clickEffect">
                                  <p:stCondLst>
                                    <p:cond delay="0"/>
                                  </p:stCondLst>
                                  <p:iterate type="lt">
                                    <p:tmPct val="0"/>
                                  </p:iterate>
                                  <p:childTnLst>
                                    <p:animEffect transition="out" filter="blinds(horizontal)">
                                      <p:cBhvr>
                                        <p:cTn id="40" dur="500"/>
                                        <p:tgtEl>
                                          <p:spTgt spid="36">
                                            <p:txEl>
                                              <p:pRg st="0" end="0"/>
                                            </p:txEl>
                                          </p:spTgt>
                                        </p:tgtEl>
                                      </p:cBhvr>
                                    </p:animEffect>
                                    <p:set>
                                      <p:cBhvr>
                                        <p:cTn id="41" dur="1" fill="hold">
                                          <p:stCondLst>
                                            <p:cond delay="499"/>
                                          </p:stCondLst>
                                        </p:cTn>
                                        <p:tgtEl>
                                          <p:spTgt spid="36">
                                            <p:txEl>
                                              <p:pRg st="0" end="0"/>
                                            </p:txEl>
                                          </p:spTgt>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3" presetClass="exit" presetSubtype="10" fill="hold" grpId="0" nodeType="clickEffect">
                                  <p:stCondLst>
                                    <p:cond delay="0"/>
                                  </p:stCondLst>
                                  <p:iterate type="lt">
                                    <p:tmPct val="0"/>
                                  </p:iterate>
                                  <p:childTnLst>
                                    <p:animEffect transition="out" filter="blinds(horizontal)">
                                      <p:cBhvr>
                                        <p:cTn id="45" dur="500"/>
                                        <p:tgtEl>
                                          <p:spTgt spid="36">
                                            <p:txEl>
                                              <p:pRg st="1" end="1"/>
                                            </p:txEl>
                                          </p:spTgt>
                                        </p:tgtEl>
                                      </p:cBhvr>
                                    </p:animEffect>
                                    <p:set>
                                      <p:cBhvr>
                                        <p:cTn id="46" dur="1" fill="hold">
                                          <p:stCondLst>
                                            <p:cond delay="499"/>
                                          </p:stCondLst>
                                        </p:cTn>
                                        <p:tgtEl>
                                          <p:spTgt spid="36">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27" grpId="0" animBg="1"/>
      <p:bldP spid="115727" grpId="1" animBg="1"/>
      <p:bldP spid="115738" grpId="0"/>
      <p:bldP spid="115738" grpId="1"/>
      <p:bldP spid="36" grpId="0" uiExpand="1"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Parchment"/>
          <p:cNvSpPr>
            <a:spLocks noChangeArrowheads="1"/>
          </p:cNvSpPr>
          <p:nvPr/>
        </p:nvSpPr>
        <p:spPr bwMode="auto">
          <a:xfrm>
            <a:off x="17585" y="-105508"/>
            <a:ext cx="9144000" cy="7086600"/>
          </a:xfrm>
          <a:prstGeom prst="roundRect">
            <a:avLst>
              <a:gd name="adj" fmla="val 4532"/>
            </a:avLst>
          </a:prstGeom>
          <a:blipFill dpi="0" rotWithShape="1">
            <a:blip r:embed="rId2"/>
            <a:srcRect/>
            <a:tile tx="0" ty="0" sx="100000" sy="100000" flip="none" algn="tl"/>
          </a:blipFill>
          <a:ln w="57150" cmpd="thickThin">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1800">
              <a:latin typeface=".VnTime" pitchFamily="34" charset="0"/>
            </a:endParaRPr>
          </a:p>
        </p:txBody>
      </p:sp>
      <p:sp>
        <p:nvSpPr>
          <p:cNvPr id="7" name="Rectangle 23"/>
          <p:cNvSpPr>
            <a:spLocks noChangeArrowheads="1"/>
          </p:cNvSpPr>
          <p:nvPr/>
        </p:nvSpPr>
        <p:spPr bwMode="auto">
          <a:xfrm>
            <a:off x="1143000" y="1447800"/>
            <a:ext cx="330513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4000" b="1" dirty="0">
                <a:solidFill>
                  <a:srgbClr val="FF0000"/>
                </a:solidFill>
                <a:latin typeface=".VnTimeH" pitchFamily="34" charset="0"/>
              </a:rPr>
              <a:t>IV. </a:t>
            </a:r>
            <a:r>
              <a:rPr lang="en-US" sz="4000" b="1" u="sng" dirty="0" err="1">
                <a:solidFill>
                  <a:srgbClr val="FF0000"/>
                </a:solidFill>
                <a:cs typeface="Times New Roman" pitchFamily="18" charset="0"/>
              </a:rPr>
              <a:t>Luyện</a:t>
            </a:r>
            <a:r>
              <a:rPr lang="en-US" sz="4000" b="1" u="sng" dirty="0">
                <a:solidFill>
                  <a:srgbClr val="FF0000"/>
                </a:solidFill>
                <a:cs typeface="Times New Roman" pitchFamily="18" charset="0"/>
              </a:rPr>
              <a:t> </a:t>
            </a:r>
            <a:r>
              <a:rPr lang="en-US" sz="4000" b="1" u="sng" dirty="0" err="1">
                <a:solidFill>
                  <a:srgbClr val="FF0000"/>
                </a:solidFill>
                <a:cs typeface="Times New Roman" pitchFamily="18" charset="0"/>
              </a:rPr>
              <a:t>tập</a:t>
            </a:r>
            <a:r>
              <a:rPr lang="en-US" sz="3600" dirty="0">
                <a:solidFill>
                  <a:srgbClr val="FF0000"/>
                </a:solidFill>
                <a:cs typeface="Times New Roman" pitchFamily="18" charset="0"/>
              </a:rPr>
              <a:t> </a:t>
            </a:r>
          </a:p>
        </p:txBody>
      </p:sp>
      <p:sp>
        <p:nvSpPr>
          <p:cNvPr id="8" name="Rectangle 27"/>
          <p:cNvSpPr>
            <a:spLocks noChangeArrowheads="1"/>
          </p:cNvSpPr>
          <p:nvPr/>
        </p:nvSpPr>
        <p:spPr bwMode="auto">
          <a:xfrm>
            <a:off x="533400" y="2529851"/>
            <a:ext cx="81534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800" b="1" dirty="0">
                <a:cs typeface="Times New Roman" pitchFamily="18" charset="0"/>
              </a:rPr>
              <a:t>   </a:t>
            </a:r>
            <a:r>
              <a:rPr lang="en-US" sz="2800" b="1" u="sng" dirty="0">
                <a:cs typeface="Times New Roman" pitchFamily="18" charset="0"/>
              </a:rPr>
              <a:t>BT1</a:t>
            </a:r>
            <a:r>
              <a:rPr lang="en-US" sz="2800" b="1" dirty="0">
                <a:cs typeface="Times New Roman" pitchFamily="18" charset="0"/>
              </a:rPr>
              <a:t>: </a:t>
            </a:r>
            <a:r>
              <a:rPr lang="en-US" sz="2800" b="1" dirty="0" err="1">
                <a:cs typeface="Times New Roman" pitchFamily="18" charset="0"/>
              </a:rPr>
              <a:t>Em</a:t>
            </a:r>
            <a:r>
              <a:rPr lang="en-US" sz="2800" b="1" dirty="0">
                <a:cs typeface="Times New Roman" pitchFamily="18" charset="0"/>
              </a:rPr>
              <a:t> </a:t>
            </a:r>
            <a:r>
              <a:rPr lang="en-US" sz="2800" b="1" dirty="0" err="1">
                <a:cs typeface="Times New Roman" pitchFamily="18" charset="0"/>
              </a:rPr>
              <a:t>thích</a:t>
            </a:r>
            <a:r>
              <a:rPr lang="en-US" sz="2800" b="1" dirty="0">
                <a:cs typeface="Times New Roman" pitchFamily="18" charset="0"/>
              </a:rPr>
              <a:t> </a:t>
            </a:r>
            <a:r>
              <a:rPr lang="en-US" sz="2800" b="1" dirty="0" err="1">
                <a:cs typeface="Times New Roman" pitchFamily="18" charset="0"/>
              </a:rPr>
              <a:t>đoạn</a:t>
            </a:r>
            <a:r>
              <a:rPr lang="en-US" sz="2800" b="1" dirty="0">
                <a:cs typeface="Times New Roman" pitchFamily="18" charset="0"/>
              </a:rPr>
              <a:t> </a:t>
            </a:r>
            <a:r>
              <a:rPr lang="en-US" sz="2800" b="1" dirty="0" err="1">
                <a:cs typeface="Times New Roman" pitchFamily="18" charset="0"/>
              </a:rPr>
              <a:t>văn</a:t>
            </a:r>
            <a:r>
              <a:rPr lang="en-US" sz="2800" b="1" dirty="0">
                <a:cs typeface="Times New Roman" pitchFamily="18" charset="0"/>
              </a:rPr>
              <a:t> </a:t>
            </a:r>
            <a:r>
              <a:rPr lang="en-US" sz="2800" b="1" dirty="0" err="1">
                <a:cs typeface="Times New Roman" pitchFamily="18" charset="0"/>
              </a:rPr>
              <a:t>nào</a:t>
            </a:r>
            <a:r>
              <a:rPr lang="en-US" sz="2800" b="1" dirty="0">
                <a:cs typeface="Times New Roman" pitchFamily="18" charset="0"/>
              </a:rPr>
              <a:t> </a:t>
            </a:r>
            <a:r>
              <a:rPr lang="en-US" sz="2800" b="1" dirty="0" err="1">
                <a:cs typeface="Times New Roman" pitchFamily="18" charset="0"/>
              </a:rPr>
              <a:t>nhất</a:t>
            </a:r>
            <a:r>
              <a:rPr lang="en-US" sz="2800" b="1" dirty="0">
                <a:cs typeface="Times New Roman" pitchFamily="18" charset="0"/>
              </a:rPr>
              <a:t> </a:t>
            </a:r>
            <a:r>
              <a:rPr lang="en-US" sz="2800" b="1" dirty="0" err="1">
                <a:cs typeface="Times New Roman" pitchFamily="18" charset="0"/>
              </a:rPr>
              <a:t>trong</a:t>
            </a:r>
            <a:r>
              <a:rPr lang="en-US" sz="2800" b="1" dirty="0">
                <a:cs typeface="Times New Roman" pitchFamily="18" charset="0"/>
              </a:rPr>
              <a:t> </a:t>
            </a:r>
            <a:r>
              <a:rPr lang="en-US" sz="2800" b="1" dirty="0" err="1">
                <a:cs typeface="Times New Roman" pitchFamily="18" charset="0"/>
              </a:rPr>
              <a:t>văn</a:t>
            </a:r>
            <a:r>
              <a:rPr lang="en-US" sz="2800" b="1" dirty="0">
                <a:cs typeface="Times New Roman" pitchFamily="18" charset="0"/>
              </a:rPr>
              <a:t> </a:t>
            </a:r>
            <a:r>
              <a:rPr lang="en-US" sz="2800" b="1" dirty="0" err="1">
                <a:cs typeface="Times New Roman" pitchFamily="18" charset="0"/>
              </a:rPr>
              <a:t>bản</a:t>
            </a:r>
            <a:r>
              <a:rPr lang="en-US" sz="2800" b="1" dirty="0">
                <a:cs typeface="Times New Roman" pitchFamily="18" charset="0"/>
              </a:rPr>
              <a:t> ? </a:t>
            </a:r>
            <a:r>
              <a:rPr lang="en-US" sz="2800" b="1" dirty="0" err="1">
                <a:cs typeface="Times New Roman" pitchFamily="18" charset="0"/>
              </a:rPr>
              <a:t>Vì</a:t>
            </a:r>
            <a:r>
              <a:rPr lang="en-US" sz="2800" b="1" dirty="0">
                <a:cs typeface="Times New Roman" pitchFamily="18" charset="0"/>
              </a:rPr>
              <a:t> </a:t>
            </a:r>
            <a:r>
              <a:rPr lang="en-US" sz="2800" b="1" dirty="0" err="1">
                <a:cs typeface="Times New Roman" pitchFamily="18" charset="0"/>
              </a:rPr>
              <a:t>sao</a:t>
            </a:r>
            <a:r>
              <a:rPr lang="en-US" sz="2800" b="1" dirty="0">
                <a:cs typeface="Times New Roman" pitchFamily="18" charset="0"/>
              </a:rPr>
              <a:t>?</a:t>
            </a:r>
          </a:p>
          <a:p>
            <a:r>
              <a:rPr lang="en-US" sz="2800" b="1" dirty="0">
                <a:cs typeface="Times New Roman" pitchFamily="18" charset="0"/>
              </a:rPr>
              <a:t>    </a:t>
            </a:r>
            <a:r>
              <a:rPr lang="en-US" sz="2800" b="1" u="sng" dirty="0">
                <a:cs typeface="Times New Roman" pitchFamily="18" charset="0"/>
              </a:rPr>
              <a:t>BT2</a:t>
            </a:r>
            <a:r>
              <a:rPr lang="en-US" sz="2800" b="1" dirty="0">
                <a:cs typeface="Times New Roman" pitchFamily="18" charset="0"/>
              </a:rPr>
              <a:t>: </a:t>
            </a:r>
            <a:r>
              <a:rPr lang="en-US" sz="2800" b="1" dirty="0" err="1">
                <a:cs typeface="Times New Roman" pitchFamily="18" charset="0"/>
              </a:rPr>
              <a:t>Tìm</a:t>
            </a:r>
            <a:r>
              <a:rPr lang="en-US" sz="2800" b="1" dirty="0">
                <a:cs typeface="Times New Roman" pitchFamily="18" charset="0"/>
              </a:rPr>
              <a:t> </a:t>
            </a:r>
            <a:r>
              <a:rPr lang="en-US" sz="2800" b="1" dirty="0" err="1">
                <a:cs typeface="Times New Roman" pitchFamily="18" charset="0"/>
              </a:rPr>
              <a:t>và</a:t>
            </a:r>
            <a:r>
              <a:rPr lang="en-US" sz="2800" b="1" dirty="0">
                <a:cs typeface="Times New Roman" pitchFamily="18" charset="0"/>
              </a:rPr>
              <a:t> </a:t>
            </a:r>
            <a:r>
              <a:rPr lang="en-US" sz="2800" b="1" dirty="0" err="1">
                <a:cs typeface="Times New Roman" pitchFamily="18" charset="0"/>
              </a:rPr>
              <a:t>chép</a:t>
            </a:r>
            <a:r>
              <a:rPr lang="en-US" sz="2800" b="1" dirty="0">
                <a:cs typeface="Times New Roman" pitchFamily="18" charset="0"/>
              </a:rPr>
              <a:t> </a:t>
            </a:r>
            <a:r>
              <a:rPr lang="en-US" sz="2800" b="1" dirty="0" err="1">
                <a:cs typeface="Times New Roman" pitchFamily="18" charset="0"/>
              </a:rPr>
              <a:t>lại</a:t>
            </a:r>
            <a:r>
              <a:rPr lang="en-US" sz="2800" b="1" dirty="0">
                <a:cs typeface="Times New Roman" pitchFamily="18" charset="0"/>
              </a:rPr>
              <a:t> </a:t>
            </a:r>
            <a:r>
              <a:rPr lang="en-US" sz="2800" b="1" dirty="0" err="1">
                <a:cs typeface="Times New Roman" pitchFamily="18" charset="0"/>
              </a:rPr>
              <a:t>một</a:t>
            </a:r>
            <a:r>
              <a:rPr lang="en-US" sz="2800" b="1" dirty="0">
                <a:cs typeface="Times New Roman" pitchFamily="18" charset="0"/>
              </a:rPr>
              <a:t> </a:t>
            </a:r>
            <a:r>
              <a:rPr lang="en-US" sz="2800" b="1" dirty="0" err="1">
                <a:cs typeface="Times New Roman" pitchFamily="18" charset="0"/>
              </a:rPr>
              <a:t>số</a:t>
            </a:r>
            <a:r>
              <a:rPr lang="en-US" sz="2800" b="1" dirty="0">
                <a:cs typeface="Times New Roman" pitchFamily="18" charset="0"/>
              </a:rPr>
              <a:t> </a:t>
            </a:r>
            <a:r>
              <a:rPr lang="en-US" sz="2800" b="1" dirty="0" err="1">
                <a:cs typeface="Times New Roman" pitchFamily="18" charset="0"/>
              </a:rPr>
              <a:t>câu</a:t>
            </a:r>
            <a:r>
              <a:rPr lang="en-US" sz="2800" b="1" dirty="0">
                <a:cs typeface="Times New Roman" pitchFamily="18" charset="0"/>
              </a:rPr>
              <a:t> </a:t>
            </a:r>
            <a:r>
              <a:rPr lang="en-US" sz="2800" b="1" dirty="0" err="1">
                <a:cs typeface="Times New Roman" pitchFamily="18" charset="0"/>
              </a:rPr>
              <a:t>thơ</a:t>
            </a:r>
            <a:r>
              <a:rPr lang="en-US" sz="2800" b="1" dirty="0">
                <a:cs typeface="Times New Roman" pitchFamily="18" charset="0"/>
              </a:rPr>
              <a:t>, </a:t>
            </a:r>
            <a:r>
              <a:rPr lang="en-US" sz="2800" b="1" dirty="0" err="1">
                <a:cs typeface="Times New Roman" pitchFamily="18" charset="0"/>
              </a:rPr>
              <a:t>ca</a:t>
            </a:r>
            <a:r>
              <a:rPr lang="en-US" sz="2800" b="1" dirty="0">
                <a:cs typeface="Times New Roman" pitchFamily="18" charset="0"/>
              </a:rPr>
              <a:t> </a:t>
            </a:r>
            <a:r>
              <a:rPr lang="en-US" sz="2800" b="1" dirty="0" err="1">
                <a:cs typeface="Times New Roman" pitchFamily="18" charset="0"/>
              </a:rPr>
              <a:t>dao</a:t>
            </a:r>
            <a:r>
              <a:rPr lang="en-US" sz="2800" b="1" dirty="0">
                <a:cs typeface="Times New Roman" pitchFamily="18" charset="0"/>
              </a:rPr>
              <a:t> </a:t>
            </a:r>
            <a:r>
              <a:rPr lang="en-US" sz="2800" b="1" dirty="0" err="1">
                <a:cs typeface="Times New Roman" pitchFamily="18" charset="0"/>
              </a:rPr>
              <a:t>nói</a:t>
            </a:r>
            <a:r>
              <a:rPr lang="en-US" sz="2800" b="1" dirty="0">
                <a:cs typeface="Times New Roman" pitchFamily="18" charset="0"/>
              </a:rPr>
              <a:t> </a:t>
            </a:r>
            <a:r>
              <a:rPr lang="en-US" sz="2800" b="1" dirty="0" err="1">
                <a:cs typeface="Times New Roman" pitchFamily="18" charset="0"/>
              </a:rPr>
              <a:t>về</a:t>
            </a:r>
            <a:r>
              <a:rPr lang="en-US" sz="2800" b="1" dirty="0">
                <a:cs typeface="Times New Roman" pitchFamily="18" charset="0"/>
              </a:rPr>
              <a:t> </a:t>
            </a:r>
            <a:r>
              <a:rPr lang="en-US" sz="2800" b="1" dirty="0" err="1">
                <a:cs typeface="Times New Roman" pitchFamily="18" charset="0"/>
              </a:rPr>
              <a:t>cốm</a:t>
            </a:r>
            <a:r>
              <a:rPr lang="en-US" sz="2800" b="1" dirty="0">
                <a:cs typeface="Times New Roman" pitchFamily="18" charset="0"/>
              </a:rPr>
              <a:t> ?</a:t>
            </a:r>
            <a:endParaRPr lang="en-US" u="sng" dirty="0">
              <a:latin typeface=".VnTime" pitchFamily="34" charset="0"/>
            </a:endParaRPr>
          </a:p>
        </p:txBody>
      </p:sp>
      <p:sp>
        <p:nvSpPr>
          <p:cNvPr id="9" name="AutoShape 38"/>
          <p:cNvSpPr>
            <a:spLocks noChangeArrowheads="1"/>
          </p:cNvSpPr>
          <p:nvPr/>
        </p:nvSpPr>
        <p:spPr bwMode="auto">
          <a:xfrm>
            <a:off x="0" y="0"/>
            <a:ext cx="9144000" cy="1066800"/>
          </a:xfrm>
          <a:prstGeom prst="roundRect">
            <a:avLst>
              <a:gd name="adj" fmla="val 50000"/>
            </a:avLst>
          </a:prstGeom>
          <a:gradFill rotWithShape="1">
            <a:gsLst>
              <a:gs pos="0">
                <a:srgbClr val="FFFF00">
                  <a:alpha val="75999"/>
                </a:srgbClr>
              </a:gs>
              <a:gs pos="100000">
                <a:srgbClr val="D52BC9">
                  <a:alpha val="60001"/>
                </a:srgbClr>
              </a:gs>
            </a:gsLst>
            <a:path path="shape">
              <a:fillToRect l="50000" t="50000" r="50000" b="50000"/>
            </a:path>
          </a:gradFill>
          <a:ln w="38100" cmpd="dbl">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800" b="1" dirty="0">
              <a:solidFill>
                <a:srgbClr val="009900"/>
              </a:solidFill>
              <a:latin typeface=".VnTime" pitchFamily="34" charset="0"/>
            </a:endParaRPr>
          </a:p>
          <a:p>
            <a:pPr algn="ctr"/>
            <a:r>
              <a:rPr lang="en-US" sz="2800" b="1" dirty="0">
                <a:solidFill>
                  <a:srgbClr val="009900"/>
                </a:solidFill>
              </a:rPr>
              <a:t>MỘT THỨ QUÀ CỦA LÚA NON: CỐM</a:t>
            </a:r>
          </a:p>
          <a:p>
            <a:pPr algn="ctr"/>
            <a:r>
              <a:rPr lang="en-US" sz="2800" b="1" i="1" dirty="0">
                <a:latin typeface=".VnTime" pitchFamily="34" charset="0"/>
              </a:rPr>
              <a:t>                                                -Th¹ch Lam-</a:t>
            </a:r>
          </a:p>
          <a:p>
            <a:pPr algn="ctr"/>
            <a:r>
              <a:rPr lang="en-US" sz="2800" dirty="0">
                <a:solidFill>
                  <a:srgbClr val="009900"/>
                </a:solidFill>
                <a:latin typeface=".VnTime" pitchFamily="34" charset="0"/>
              </a:rPr>
              <a:t>                </a:t>
            </a:r>
            <a:r>
              <a:rPr lang="en-US" sz="2800" dirty="0" smtClean="0">
                <a:solidFill>
                  <a:srgbClr val="009900"/>
                </a:solidFill>
                <a:latin typeface=".VnTime" pitchFamily="34" charset="0"/>
              </a:rPr>
              <a:t>                                                                                       </a:t>
            </a:r>
            <a:endParaRPr lang="en-US" sz="2800" dirty="0">
              <a:solidFill>
                <a:srgbClr val="009900"/>
              </a:solidFill>
              <a:latin typeface=".VnTime" pitchFamily="34" charset="0"/>
            </a:endParaRPr>
          </a:p>
        </p:txBody>
      </p:sp>
    </p:spTree>
    <p:extLst>
      <p:ext uri="{BB962C8B-B14F-4D97-AF65-F5344CB8AC3E}">
        <p14:creationId xmlns:p14="http://schemas.microsoft.com/office/powerpoint/2010/main" val="326057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ppt_x</p:attrName>
                                        </p:attrNameLst>
                                      </p:cBhvr>
                                      <p:tavLst>
                                        <p:tav tm="0">
                                          <p:val>
                                            <p:strVal val="#ppt_x-.2"/>
                                          </p:val>
                                        </p:tav>
                                        <p:tav tm="100000">
                                          <p:val>
                                            <p:strVal val="#ppt_x"/>
                                          </p:val>
                                        </p:tav>
                                      </p:tavLst>
                                    </p:anim>
                                    <p:anim calcmode="lin" valueType="num">
                                      <p:cBhvr>
                                        <p:cTn id="1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8" name="Text Box 18"/>
          <p:cNvSpPr txBox="1">
            <a:spLocks noChangeArrowheads="1"/>
          </p:cNvSpPr>
          <p:nvPr/>
        </p:nvSpPr>
        <p:spPr bwMode="auto">
          <a:xfrm>
            <a:off x="1409700" y="1371599"/>
            <a:ext cx="6477000" cy="2109788"/>
          </a:xfrm>
          <a:prstGeom prst="rect">
            <a:avLst/>
          </a:prstGeom>
          <a:solidFill>
            <a:srgbClr val="FF66CC"/>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dirty="0" err="1">
                <a:solidFill>
                  <a:srgbClr val="0000FF"/>
                </a:solidFill>
              </a:rPr>
              <a:t>Sáng</a:t>
            </a:r>
            <a:r>
              <a:rPr lang="en-US" b="1" dirty="0">
                <a:solidFill>
                  <a:srgbClr val="0000FF"/>
                </a:solidFill>
              </a:rPr>
              <a:t> </a:t>
            </a:r>
            <a:r>
              <a:rPr lang="en-US" b="1" dirty="0" err="1">
                <a:solidFill>
                  <a:srgbClr val="0000FF"/>
                </a:solidFill>
              </a:rPr>
              <a:t>mát</a:t>
            </a:r>
            <a:r>
              <a:rPr lang="en-US" b="1" dirty="0">
                <a:solidFill>
                  <a:srgbClr val="0000FF"/>
                </a:solidFill>
              </a:rPr>
              <a:t> </a:t>
            </a:r>
            <a:r>
              <a:rPr lang="en-US" b="1" dirty="0" err="1">
                <a:solidFill>
                  <a:srgbClr val="0000FF"/>
                </a:solidFill>
              </a:rPr>
              <a:t>trong</a:t>
            </a:r>
            <a:r>
              <a:rPr lang="en-US" b="1" dirty="0">
                <a:solidFill>
                  <a:srgbClr val="0000FF"/>
                </a:solidFill>
              </a:rPr>
              <a:t> </a:t>
            </a:r>
            <a:r>
              <a:rPr lang="en-US" b="1" dirty="0" err="1">
                <a:solidFill>
                  <a:srgbClr val="0000FF"/>
                </a:solidFill>
              </a:rPr>
              <a:t>như</a:t>
            </a:r>
            <a:r>
              <a:rPr lang="en-US" b="1" dirty="0">
                <a:solidFill>
                  <a:srgbClr val="0000FF"/>
                </a:solidFill>
              </a:rPr>
              <a:t> </a:t>
            </a:r>
            <a:r>
              <a:rPr lang="en-US" b="1" dirty="0" err="1">
                <a:solidFill>
                  <a:srgbClr val="0000FF"/>
                </a:solidFill>
              </a:rPr>
              <a:t>sáng</a:t>
            </a:r>
            <a:r>
              <a:rPr lang="en-US" b="1" dirty="0">
                <a:solidFill>
                  <a:srgbClr val="0000FF"/>
                </a:solidFill>
              </a:rPr>
              <a:t> </a:t>
            </a:r>
            <a:r>
              <a:rPr lang="en-US" b="1" dirty="0" err="1">
                <a:solidFill>
                  <a:srgbClr val="0000FF"/>
                </a:solidFill>
              </a:rPr>
              <a:t>năm</a:t>
            </a:r>
            <a:r>
              <a:rPr lang="en-US" b="1" dirty="0">
                <a:solidFill>
                  <a:srgbClr val="0000FF"/>
                </a:solidFill>
              </a:rPr>
              <a:t> </a:t>
            </a:r>
            <a:r>
              <a:rPr lang="en-US" b="1" dirty="0" err="1">
                <a:solidFill>
                  <a:srgbClr val="0000FF"/>
                </a:solidFill>
              </a:rPr>
              <a:t>xưa</a:t>
            </a:r>
            <a:endParaRPr lang="en-US" b="1" dirty="0">
              <a:solidFill>
                <a:srgbClr val="0000FF"/>
              </a:solidFill>
            </a:endParaRPr>
          </a:p>
          <a:p>
            <a:pPr algn="ctr">
              <a:spcBef>
                <a:spcPct val="50000"/>
              </a:spcBef>
            </a:pPr>
            <a:r>
              <a:rPr lang="en-US" b="1" dirty="0">
                <a:solidFill>
                  <a:srgbClr val="0000FF"/>
                </a:solidFill>
              </a:rPr>
              <a:t> </a:t>
            </a:r>
            <a:r>
              <a:rPr lang="en-US" b="1" dirty="0" err="1">
                <a:solidFill>
                  <a:srgbClr val="0000FF"/>
                </a:solidFill>
              </a:rPr>
              <a:t>Gió</a:t>
            </a:r>
            <a:r>
              <a:rPr lang="en-US" b="1" dirty="0">
                <a:solidFill>
                  <a:srgbClr val="0000FF"/>
                </a:solidFill>
              </a:rPr>
              <a:t> </a:t>
            </a:r>
            <a:r>
              <a:rPr lang="en-US" b="1" dirty="0" err="1">
                <a:solidFill>
                  <a:srgbClr val="0000FF"/>
                </a:solidFill>
              </a:rPr>
              <a:t>thổi</a:t>
            </a:r>
            <a:r>
              <a:rPr lang="en-US" b="1" dirty="0">
                <a:solidFill>
                  <a:srgbClr val="0000FF"/>
                </a:solidFill>
              </a:rPr>
              <a:t> </a:t>
            </a:r>
            <a:r>
              <a:rPr lang="en-US" b="1" dirty="0" err="1">
                <a:solidFill>
                  <a:srgbClr val="0000FF"/>
                </a:solidFill>
              </a:rPr>
              <a:t>mùa</a:t>
            </a:r>
            <a:r>
              <a:rPr lang="en-US" b="1" dirty="0">
                <a:solidFill>
                  <a:srgbClr val="0000FF"/>
                </a:solidFill>
              </a:rPr>
              <a:t> </a:t>
            </a:r>
            <a:r>
              <a:rPr lang="en-US" b="1" dirty="0" err="1">
                <a:solidFill>
                  <a:srgbClr val="0000FF"/>
                </a:solidFill>
              </a:rPr>
              <a:t>thu</a:t>
            </a:r>
            <a:r>
              <a:rPr lang="en-US" b="1" dirty="0">
                <a:solidFill>
                  <a:srgbClr val="0000FF"/>
                </a:solidFill>
              </a:rPr>
              <a:t> </a:t>
            </a:r>
            <a:r>
              <a:rPr lang="en-US" b="1" dirty="0" err="1">
                <a:solidFill>
                  <a:srgbClr val="0000FF"/>
                </a:solidFill>
              </a:rPr>
              <a:t>hương</a:t>
            </a:r>
            <a:r>
              <a:rPr lang="en-US" b="1" dirty="0">
                <a:solidFill>
                  <a:srgbClr val="0000FF"/>
                </a:solidFill>
              </a:rPr>
              <a:t> </a:t>
            </a:r>
            <a:r>
              <a:rPr lang="en-US" b="1" dirty="0" err="1">
                <a:solidFill>
                  <a:srgbClr val="0000FF"/>
                </a:solidFill>
              </a:rPr>
              <a:t>cốm</a:t>
            </a:r>
            <a:r>
              <a:rPr lang="en-US" b="1" dirty="0">
                <a:solidFill>
                  <a:srgbClr val="0000FF"/>
                </a:solidFill>
              </a:rPr>
              <a:t> </a:t>
            </a:r>
            <a:r>
              <a:rPr lang="en-US" b="1" dirty="0" err="1">
                <a:solidFill>
                  <a:srgbClr val="0000FF"/>
                </a:solidFill>
              </a:rPr>
              <a:t>mới</a:t>
            </a:r>
            <a:endParaRPr lang="en-US" b="1" dirty="0">
              <a:solidFill>
                <a:srgbClr val="0000FF"/>
              </a:solidFill>
            </a:endParaRPr>
          </a:p>
          <a:p>
            <a:pPr algn="ctr">
              <a:spcBef>
                <a:spcPct val="50000"/>
              </a:spcBef>
            </a:pPr>
            <a:r>
              <a:rPr lang="en-US" b="1" dirty="0" err="1">
                <a:solidFill>
                  <a:srgbClr val="0000FF"/>
                </a:solidFill>
              </a:rPr>
              <a:t>Tôi</a:t>
            </a:r>
            <a:r>
              <a:rPr lang="en-US" b="1" dirty="0">
                <a:solidFill>
                  <a:srgbClr val="0000FF"/>
                </a:solidFill>
              </a:rPr>
              <a:t> </a:t>
            </a:r>
            <a:r>
              <a:rPr lang="en-US" b="1" dirty="0" err="1">
                <a:solidFill>
                  <a:srgbClr val="0000FF"/>
                </a:solidFill>
              </a:rPr>
              <a:t>nhớ</a:t>
            </a:r>
            <a:r>
              <a:rPr lang="en-US" b="1" dirty="0">
                <a:solidFill>
                  <a:srgbClr val="0000FF"/>
                </a:solidFill>
              </a:rPr>
              <a:t> </a:t>
            </a:r>
            <a:r>
              <a:rPr lang="en-US" b="1" dirty="0" err="1">
                <a:solidFill>
                  <a:srgbClr val="0000FF"/>
                </a:solidFill>
              </a:rPr>
              <a:t>một</a:t>
            </a:r>
            <a:r>
              <a:rPr lang="en-US" b="1" dirty="0">
                <a:solidFill>
                  <a:srgbClr val="0000FF"/>
                </a:solidFill>
              </a:rPr>
              <a:t> </a:t>
            </a:r>
            <a:r>
              <a:rPr lang="en-US" b="1" dirty="0" err="1">
                <a:solidFill>
                  <a:srgbClr val="0000FF"/>
                </a:solidFill>
              </a:rPr>
              <a:t>ngày</a:t>
            </a:r>
            <a:r>
              <a:rPr lang="en-US" b="1" dirty="0">
                <a:solidFill>
                  <a:srgbClr val="0000FF"/>
                </a:solidFill>
              </a:rPr>
              <a:t> </a:t>
            </a:r>
            <a:r>
              <a:rPr lang="en-US" b="1" dirty="0" err="1">
                <a:solidFill>
                  <a:srgbClr val="0000FF"/>
                </a:solidFill>
              </a:rPr>
              <a:t>thu</a:t>
            </a:r>
            <a:r>
              <a:rPr lang="en-US" b="1" dirty="0">
                <a:solidFill>
                  <a:srgbClr val="0000FF"/>
                </a:solidFill>
              </a:rPr>
              <a:t> </a:t>
            </a:r>
            <a:r>
              <a:rPr lang="en-US" b="1" dirty="0" err="1">
                <a:solidFill>
                  <a:srgbClr val="0000FF"/>
                </a:solidFill>
              </a:rPr>
              <a:t>đã</a:t>
            </a:r>
            <a:r>
              <a:rPr lang="en-US" b="1" dirty="0">
                <a:solidFill>
                  <a:srgbClr val="0000FF"/>
                </a:solidFill>
              </a:rPr>
              <a:t> </a:t>
            </a:r>
            <a:r>
              <a:rPr lang="en-US" b="1" dirty="0" err="1">
                <a:solidFill>
                  <a:srgbClr val="0000FF"/>
                </a:solidFill>
              </a:rPr>
              <a:t>xa</a:t>
            </a:r>
            <a:endParaRPr lang="en-US" b="1" dirty="0">
              <a:solidFill>
                <a:srgbClr val="0000FF"/>
              </a:solidFill>
            </a:endParaRPr>
          </a:p>
          <a:p>
            <a:pPr>
              <a:spcBef>
                <a:spcPct val="50000"/>
              </a:spcBef>
            </a:pPr>
            <a:r>
              <a:rPr lang="en-US" dirty="0">
                <a:solidFill>
                  <a:srgbClr val="FFFF00"/>
                </a:solidFill>
              </a:rPr>
              <a:t>                    </a:t>
            </a:r>
            <a:r>
              <a:rPr lang="en-US" b="1" dirty="0">
                <a:solidFill>
                  <a:srgbClr val="FFFF00"/>
                </a:solidFill>
              </a:rPr>
              <a:t>(</a:t>
            </a:r>
            <a:r>
              <a:rPr lang="en-US" b="1" dirty="0" err="1">
                <a:solidFill>
                  <a:srgbClr val="FFFF00"/>
                </a:solidFill>
              </a:rPr>
              <a:t>Nguyễn</a:t>
            </a:r>
            <a:r>
              <a:rPr lang="en-US" b="1" dirty="0">
                <a:solidFill>
                  <a:srgbClr val="FFFF00"/>
                </a:solidFill>
              </a:rPr>
              <a:t> </a:t>
            </a:r>
            <a:r>
              <a:rPr lang="en-US" b="1" dirty="0" err="1">
                <a:solidFill>
                  <a:srgbClr val="FFFF00"/>
                </a:solidFill>
              </a:rPr>
              <a:t>Đình</a:t>
            </a:r>
            <a:r>
              <a:rPr lang="en-US" b="1" dirty="0">
                <a:solidFill>
                  <a:srgbClr val="FFFF00"/>
                </a:solidFill>
              </a:rPr>
              <a:t> </a:t>
            </a:r>
            <a:r>
              <a:rPr lang="en-US" b="1" dirty="0" err="1">
                <a:solidFill>
                  <a:srgbClr val="FFFF00"/>
                </a:solidFill>
              </a:rPr>
              <a:t>Thi</a:t>
            </a:r>
            <a:r>
              <a:rPr lang="en-US" b="1" dirty="0">
                <a:solidFill>
                  <a:srgbClr val="FFFF00"/>
                </a:solidFill>
              </a:rPr>
              <a:t>)</a:t>
            </a:r>
          </a:p>
        </p:txBody>
      </p:sp>
      <p:sp>
        <p:nvSpPr>
          <p:cNvPr id="20499" name="Text Box 19"/>
          <p:cNvSpPr txBox="1">
            <a:spLocks noChangeArrowheads="1"/>
          </p:cNvSpPr>
          <p:nvPr/>
        </p:nvSpPr>
        <p:spPr bwMode="auto">
          <a:xfrm>
            <a:off x="1447800" y="3481387"/>
            <a:ext cx="6400800" cy="1014413"/>
          </a:xfrm>
          <a:prstGeom prst="rect">
            <a:avLst/>
          </a:prstGeom>
          <a:solidFill>
            <a:srgbClr val="99FF99"/>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dirty="0" err="1">
                <a:solidFill>
                  <a:srgbClr val="6600CC"/>
                </a:solidFill>
              </a:rPr>
              <a:t>Giã</a:t>
            </a:r>
            <a:r>
              <a:rPr lang="en-US" b="1" dirty="0">
                <a:solidFill>
                  <a:srgbClr val="6600CC"/>
                </a:solidFill>
              </a:rPr>
              <a:t> </a:t>
            </a:r>
            <a:r>
              <a:rPr lang="en-US" b="1" dirty="0" err="1">
                <a:solidFill>
                  <a:srgbClr val="6600CC"/>
                </a:solidFill>
              </a:rPr>
              <a:t>gạo</a:t>
            </a:r>
            <a:r>
              <a:rPr lang="en-US" b="1" dirty="0">
                <a:solidFill>
                  <a:srgbClr val="6600CC"/>
                </a:solidFill>
              </a:rPr>
              <a:t> </a:t>
            </a:r>
            <a:r>
              <a:rPr lang="en-US" b="1" dirty="0" err="1">
                <a:solidFill>
                  <a:srgbClr val="6600CC"/>
                </a:solidFill>
              </a:rPr>
              <a:t>thì</a:t>
            </a:r>
            <a:r>
              <a:rPr lang="en-US" b="1" dirty="0">
                <a:solidFill>
                  <a:srgbClr val="6600CC"/>
                </a:solidFill>
              </a:rPr>
              <a:t> </a:t>
            </a:r>
            <a:r>
              <a:rPr lang="en-US" b="1" dirty="0" err="1">
                <a:solidFill>
                  <a:srgbClr val="6600CC"/>
                </a:solidFill>
              </a:rPr>
              <a:t>ốm</a:t>
            </a:r>
            <a:r>
              <a:rPr lang="en-US" b="1" dirty="0">
                <a:solidFill>
                  <a:srgbClr val="6600CC"/>
                </a:solidFill>
              </a:rPr>
              <a:t>, </a:t>
            </a:r>
            <a:r>
              <a:rPr lang="en-US" b="1" dirty="0" err="1">
                <a:solidFill>
                  <a:srgbClr val="6600CC"/>
                </a:solidFill>
              </a:rPr>
              <a:t>giã</a:t>
            </a:r>
            <a:r>
              <a:rPr lang="en-US" b="1" dirty="0">
                <a:solidFill>
                  <a:srgbClr val="6600CC"/>
                </a:solidFill>
              </a:rPr>
              <a:t> </a:t>
            </a:r>
            <a:r>
              <a:rPr lang="en-US" b="1" dirty="0" err="1">
                <a:solidFill>
                  <a:srgbClr val="6600CC"/>
                </a:solidFill>
              </a:rPr>
              <a:t>cốm</a:t>
            </a:r>
            <a:r>
              <a:rPr lang="en-US" b="1" dirty="0">
                <a:solidFill>
                  <a:srgbClr val="6600CC"/>
                </a:solidFill>
              </a:rPr>
              <a:t> </a:t>
            </a:r>
            <a:r>
              <a:rPr lang="en-US" b="1" dirty="0" err="1">
                <a:solidFill>
                  <a:srgbClr val="6600CC"/>
                </a:solidFill>
              </a:rPr>
              <a:t>thì</a:t>
            </a:r>
            <a:r>
              <a:rPr lang="en-US" b="1" dirty="0">
                <a:solidFill>
                  <a:srgbClr val="6600CC"/>
                </a:solidFill>
              </a:rPr>
              <a:t> </a:t>
            </a:r>
            <a:r>
              <a:rPr lang="en-US" b="1" dirty="0" err="1">
                <a:solidFill>
                  <a:srgbClr val="6600CC"/>
                </a:solidFill>
              </a:rPr>
              <a:t>khỏe</a:t>
            </a:r>
            <a:r>
              <a:rPr lang="en-US" b="1" dirty="0">
                <a:solidFill>
                  <a:srgbClr val="6600CC"/>
                </a:solidFill>
              </a:rPr>
              <a:t>.</a:t>
            </a:r>
          </a:p>
          <a:p>
            <a:pPr>
              <a:spcBef>
                <a:spcPct val="50000"/>
              </a:spcBef>
            </a:pPr>
            <a:r>
              <a:rPr lang="en-US" b="1" dirty="0"/>
              <a:t>                                    </a:t>
            </a:r>
            <a:r>
              <a:rPr lang="en-US" b="1" dirty="0">
                <a:solidFill>
                  <a:srgbClr val="FF0000"/>
                </a:solidFill>
              </a:rPr>
              <a:t>(</a:t>
            </a:r>
            <a:r>
              <a:rPr lang="en-US" b="1" dirty="0" err="1">
                <a:solidFill>
                  <a:srgbClr val="FF0000"/>
                </a:solidFill>
              </a:rPr>
              <a:t>Tục</a:t>
            </a:r>
            <a:r>
              <a:rPr lang="en-US" b="1" dirty="0">
                <a:solidFill>
                  <a:srgbClr val="FF0000"/>
                </a:solidFill>
              </a:rPr>
              <a:t> </a:t>
            </a:r>
            <a:r>
              <a:rPr lang="en-US" b="1" dirty="0" err="1">
                <a:solidFill>
                  <a:srgbClr val="FF0000"/>
                </a:solidFill>
              </a:rPr>
              <a:t>ngữ</a:t>
            </a:r>
            <a:r>
              <a:rPr lang="en-US" b="1" dirty="0">
                <a:solidFill>
                  <a:srgbClr val="FF0000"/>
                </a:solidFill>
              </a:rPr>
              <a:t>)</a:t>
            </a:r>
          </a:p>
        </p:txBody>
      </p:sp>
      <p:sp>
        <p:nvSpPr>
          <p:cNvPr id="20500" name="Text Box 20"/>
          <p:cNvSpPr txBox="1">
            <a:spLocks noChangeArrowheads="1"/>
          </p:cNvSpPr>
          <p:nvPr/>
        </p:nvSpPr>
        <p:spPr bwMode="auto">
          <a:xfrm>
            <a:off x="1447800" y="4495800"/>
            <a:ext cx="6400800" cy="1562100"/>
          </a:xfrm>
          <a:prstGeom prst="rect">
            <a:avLst/>
          </a:prstGeom>
          <a:solidFill>
            <a:srgbClr val="FFFF99"/>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dirty="0"/>
              <a:t>         </a:t>
            </a:r>
            <a:r>
              <a:rPr lang="en-US" b="1" dirty="0" err="1"/>
              <a:t>Nếu</a:t>
            </a:r>
            <a:r>
              <a:rPr lang="en-US" b="1" dirty="0"/>
              <a:t> </a:t>
            </a:r>
            <a:r>
              <a:rPr lang="en-US" b="1" dirty="0" err="1"/>
              <a:t>em</a:t>
            </a:r>
            <a:r>
              <a:rPr lang="en-US" b="1" dirty="0"/>
              <a:t> </a:t>
            </a:r>
            <a:r>
              <a:rPr lang="en-US" b="1" dirty="0" err="1"/>
              <a:t>lòng</a:t>
            </a:r>
            <a:r>
              <a:rPr lang="en-US" b="1" dirty="0"/>
              <a:t> </a:t>
            </a:r>
            <a:r>
              <a:rPr lang="en-US" b="1" dirty="0" err="1"/>
              <a:t>dạ</a:t>
            </a:r>
            <a:r>
              <a:rPr lang="en-US" b="1" dirty="0"/>
              <a:t> </a:t>
            </a:r>
            <a:r>
              <a:rPr lang="en-US" b="1" dirty="0" err="1"/>
              <a:t>đổi</a:t>
            </a:r>
            <a:r>
              <a:rPr lang="en-US" b="1" dirty="0"/>
              <a:t> </a:t>
            </a:r>
            <a:r>
              <a:rPr lang="en-US" b="1" dirty="0" err="1"/>
              <a:t>thay</a:t>
            </a:r>
            <a:endParaRPr lang="en-US" b="1" dirty="0"/>
          </a:p>
          <a:p>
            <a:pPr algn="ctr">
              <a:spcBef>
                <a:spcPct val="50000"/>
              </a:spcBef>
            </a:pPr>
            <a:r>
              <a:rPr lang="en-US" b="1" dirty="0" err="1"/>
              <a:t>Cốm</a:t>
            </a:r>
            <a:r>
              <a:rPr lang="en-US" b="1" dirty="0"/>
              <a:t> </a:t>
            </a:r>
            <a:r>
              <a:rPr lang="en-US" b="1" dirty="0" err="1"/>
              <a:t>này</a:t>
            </a:r>
            <a:r>
              <a:rPr lang="en-US" b="1" dirty="0"/>
              <a:t> </a:t>
            </a:r>
            <a:r>
              <a:rPr lang="en-US" b="1" dirty="0" err="1"/>
              <a:t>bị</a:t>
            </a:r>
            <a:r>
              <a:rPr lang="en-US" b="1" dirty="0"/>
              <a:t> </a:t>
            </a:r>
            <a:r>
              <a:rPr lang="en-US" b="1" dirty="0" err="1"/>
              <a:t>mốc</a:t>
            </a:r>
            <a:r>
              <a:rPr lang="en-US" b="1" dirty="0"/>
              <a:t>, </a:t>
            </a:r>
            <a:r>
              <a:rPr lang="en-US" b="1" dirty="0" err="1"/>
              <a:t>hồng</a:t>
            </a:r>
            <a:r>
              <a:rPr lang="en-US" b="1" dirty="0"/>
              <a:t> </a:t>
            </a:r>
            <a:r>
              <a:rPr lang="en-US" b="1" dirty="0" err="1"/>
              <a:t>này</a:t>
            </a:r>
            <a:r>
              <a:rPr lang="en-US" b="1" dirty="0"/>
              <a:t> long tai.</a:t>
            </a:r>
          </a:p>
          <a:p>
            <a:pPr>
              <a:spcBef>
                <a:spcPct val="50000"/>
              </a:spcBef>
            </a:pPr>
            <a:r>
              <a:rPr lang="en-US" dirty="0"/>
              <a:t>                                           </a:t>
            </a:r>
            <a:r>
              <a:rPr lang="en-US" b="1" dirty="0"/>
              <a:t>(</a:t>
            </a:r>
            <a:r>
              <a:rPr lang="en-US" b="1" dirty="0" err="1"/>
              <a:t>Ca</a:t>
            </a:r>
            <a:r>
              <a:rPr lang="en-US" b="1" dirty="0"/>
              <a:t> </a:t>
            </a:r>
            <a:r>
              <a:rPr lang="en-US" b="1" dirty="0" err="1"/>
              <a:t>dao</a:t>
            </a:r>
            <a:r>
              <a:rPr lang="en-US" b="1" dirty="0"/>
              <a:t>)</a:t>
            </a:r>
          </a:p>
        </p:txBody>
      </p:sp>
      <p:sp>
        <p:nvSpPr>
          <p:cNvPr id="8" name="AutoShape 38"/>
          <p:cNvSpPr>
            <a:spLocks noChangeArrowheads="1"/>
          </p:cNvSpPr>
          <p:nvPr/>
        </p:nvSpPr>
        <p:spPr bwMode="auto">
          <a:xfrm>
            <a:off x="0" y="0"/>
            <a:ext cx="9144000" cy="1066800"/>
          </a:xfrm>
          <a:prstGeom prst="roundRect">
            <a:avLst>
              <a:gd name="adj" fmla="val 50000"/>
            </a:avLst>
          </a:prstGeom>
          <a:gradFill rotWithShape="1">
            <a:gsLst>
              <a:gs pos="0">
                <a:srgbClr val="FFFF00">
                  <a:alpha val="75999"/>
                </a:srgbClr>
              </a:gs>
              <a:gs pos="100000">
                <a:srgbClr val="D52BC9">
                  <a:alpha val="60001"/>
                </a:srgbClr>
              </a:gs>
            </a:gsLst>
            <a:path path="shape">
              <a:fillToRect l="50000" t="50000" r="50000" b="50000"/>
            </a:path>
          </a:gradFill>
          <a:ln w="38100" cmpd="dbl">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800" b="1" dirty="0">
              <a:solidFill>
                <a:srgbClr val="009900"/>
              </a:solidFill>
              <a:latin typeface=".VnTime" pitchFamily="34" charset="0"/>
            </a:endParaRPr>
          </a:p>
          <a:p>
            <a:pPr algn="ctr"/>
            <a:r>
              <a:rPr lang="en-US" sz="2800" b="1" dirty="0">
                <a:solidFill>
                  <a:srgbClr val="009900"/>
                </a:solidFill>
              </a:rPr>
              <a:t>MỘT THỨ QUÀ CỦA LÚA NON: CỐM</a:t>
            </a:r>
          </a:p>
          <a:p>
            <a:pPr algn="ctr"/>
            <a:r>
              <a:rPr lang="en-US" sz="2800" b="1" i="1" dirty="0">
                <a:latin typeface=".VnTime" pitchFamily="34" charset="0"/>
              </a:rPr>
              <a:t>                                                -Th¹ch Lam-</a:t>
            </a:r>
          </a:p>
          <a:p>
            <a:pPr algn="ctr"/>
            <a:r>
              <a:rPr lang="en-US" sz="2800" dirty="0">
                <a:solidFill>
                  <a:srgbClr val="009900"/>
                </a:solidFill>
                <a:latin typeface=".VnTime" pitchFamily="34" charset="0"/>
              </a:rPr>
              <a:t>                </a:t>
            </a:r>
            <a:r>
              <a:rPr lang="en-US" sz="2800" dirty="0" smtClean="0">
                <a:solidFill>
                  <a:srgbClr val="009900"/>
                </a:solidFill>
                <a:latin typeface=".VnTime" pitchFamily="34" charset="0"/>
              </a:rPr>
              <a:t>                                                                                       </a:t>
            </a:r>
            <a:endParaRPr lang="en-US" sz="2800" dirty="0">
              <a:solidFill>
                <a:srgbClr val="009900"/>
              </a:solidFill>
              <a:latin typeface=".VnTim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498"/>
                                        </p:tgtEl>
                                        <p:attrNameLst>
                                          <p:attrName>style.visibility</p:attrName>
                                        </p:attrNameLst>
                                      </p:cBhvr>
                                      <p:to>
                                        <p:strVal val="visible"/>
                                      </p:to>
                                    </p:set>
                                    <p:animEffect transition="in" filter="checkerboard(across)">
                                      <p:cBhvr>
                                        <p:cTn id="7" dur="500"/>
                                        <p:tgtEl>
                                          <p:spTgt spid="204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499"/>
                                        </p:tgtEl>
                                        <p:attrNameLst>
                                          <p:attrName>style.visibility</p:attrName>
                                        </p:attrNameLst>
                                      </p:cBhvr>
                                      <p:to>
                                        <p:strVal val="visible"/>
                                      </p:to>
                                    </p:set>
                                    <p:animEffect transition="in" filter="checkerboard(across)">
                                      <p:cBhvr>
                                        <p:cTn id="12" dur="500"/>
                                        <p:tgtEl>
                                          <p:spTgt spid="204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00"/>
                                        </p:tgtEl>
                                        <p:attrNameLst>
                                          <p:attrName>style.visibility</p:attrName>
                                        </p:attrNameLst>
                                      </p:cBhvr>
                                      <p:to>
                                        <p:strVal val="visible"/>
                                      </p:to>
                                    </p:set>
                                    <p:animEffect transition="in" filter="checkerboard(across)">
                                      <p:cBhvr>
                                        <p:cTn id="17" dur="500"/>
                                        <p:tgtEl>
                                          <p:spTgt spid="2050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xit" presetSubtype="16" fill="hold" grpId="1" nodeType="clickEffect">
                                  <p:stCondLst>
                                    <p:cond delay="0"/>
                                  </p:stCondLst>
                                  <p:childTnLst>
                                    <p:animEffect transition="out" filter="box(in)">
                                      <p:cBhvr>
                                        <p:cTn id="21" dur="500"/>
                                        <p:tgtEl>
                                          <p:spTgt spid="20498"/>
                                        </p:tgtEl>
                                      </p:cBhvr>
                                    </p:animEffect>
                                    <p:set>
                                      <p:cBhvr>
                                        <p:cTn id="22" dur="1" fill="hold">
                                          <p:stCondLst>
                                            <p:cond delay="499"/>
                                          </p:stCondLst>
                                        </p:cTn>
                                        <p:tgtEl>
                                          <p:spTgt spid="20498"/>
                                        </p:tgtEl>
                                        <p:attrNameLst>
                                          <p:attrName>style.visibility</p:attrName>
                                        </p:attrNameLst>
                                      </p:cBhvr>
                                      <p:to>
                                        <p:strVal val="hidden"/>
                                      </p:to>
                                    </p:set>
                                  </p:childTnLst>
                                </p:cTn>
                              </p:par>
                              <p:par>
                                <p:cTn id="23" presetID="4" presetClass="exit" presetSubtype="16" fill="hold" grpId="1" nodeType="withEffect">
                                  <p:stCondLst>
                                    <p:cond delay="0"/>
                                  </p:stCondLst>
                                  <p:childTnLst>
                                    <p:animEffect transition="out" filter="box(in)">
                                      <p:cBhvr>
                                        <p:cTn id="24" dur="500"/>
                                        <p:tgtEl>
                                          <p:spTgt spid="20499"/>
                                        </p:tgtEl>
                                      </p:cBhvr>
                                    </p:animEffect>
                                    <p:set>
                                      <p:cBhvr>
                                        <p:cTn id="25" dur="1" fill="hold">
                                          <p:stCondLst>
                                            <p:cond delay="499"/>
                                          </p:stCondLst>
                                        </p:cTn>
                                        <p:tgtEl>
                                          <p:spTgt spid="20499"/>
                                        </p:tgtEl>
                                        <p:attrNameLst>
                                          <p:attrName>style.visibility</p:attrName>
                                        </p:attrNameLst>
                                      </p:cBhvr>
                                      <p:to>
                                        <p:strVal val="hidden"/>
                                      </p:to>
                                    </p:set>
                                  </p:childTnLst>
                                </p:cTn>
                              </p:par>
                              <p:par>
                                <p:cTn id="26" presetID="4" presetClass="exit" presetSubtype="16" fill="hold" grpId="1" nodeType="withEffect">
                                  <p:stCondLst>
                                    <p:cond delay="0"/>
                                  </p:stCondLst>
                                  <p:childTnLst>
                                    <p:animEffect transition="out" filter="box(in)">
                                      <p:cBhvr>
                                        <p:cTn id="27" dur="500"/>
                                        <p:tgtEl>
                                          <p:spTgt spid="20500"/>
                                        </p:tgtEl>
                                      </p:cBhvr>
                                    </p:animEffect>
                                    <p:set>
                                      <p:cBhvr>
                                        <p:cTn id="28" dur="1" fill="hold">
                                          <p:stCondLst>
                                            <p:cond delay="499"/>
                                          </p:stCondLst>
                                        </p:cTn>
                                        <p:tgtEl>
                                          <p:spTgt spid="205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8" grpId="0" animBg="1"/>
      <p:bldP spid="20498" grpId="1" animBg="1"/>
      <p:bldP spid="20499" grpId="0" animBg="1"/>
      <p:bldP spid="20499" grpId="1" animBg="1"/>
      <p:bldP spid="20500" grpId="0" animBg="1"/>
      <p:bldP spid="20500"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grpSp>
        <p:nvGrpSpPr>
          <p:cNvPr id="77826" name="Group 2"/>
          <p:cNvGrpSpPr>
            <a:grpSpLocks/>
          </p:cNvGrpSpPr>
          <p:nvPr/>
        </p:nvGrpSpPr>
        <p:grpSpPr bwMode="auto">
          <a:xfrm>
            <a:off x="2057400" y="762000"/>
            <a:ext cx="6019800" cy="762000"/>
            <a:chOff x="240" y="240"/>
            <a:chExt cx="3792" cy="480"/>
          </a:xfrm>
        </p:grpSpPr>
        <p:sp>
          <p:nvSpPr>
            <p:cNvPr id="77827" name="AutoShape 3" descr="White marble"/>
            <p:cNvSpPr>
              <a:spLocks noChangeArrowheads="1"/>
            </p:cNvSpPr>
            <p:nvPr/>
          </p:nvSpPr>
          <p:spPr bwMode="auto">
            <a:xfrm>
              <a:off x="240" y="240"/>
              <a:ext cx="3792" cy="480"/>
            </a:xfrm>
            <a:prstGeom prst="plaque">
              <a:avLst>
                <a:gd name="adj" fmla="val 16667"/>
              </a:avLst>
            </a:prstGeom>
            <a:blipFill dpi="0" rotWithShape="1">
              <a:blip r:embed="rId2"/>
              <a:srcRect/>
              <a:tile tx="0" ty="0" sx="100000" sy="100000" flip="none" algn="tl"/>
            </a:blipFill>
            <a:ln w="57150" cmpd="thickThin">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28" name="Text Box 4"/>
            <p:cNvSpPr txBox="1">
              <a:spLocks noChangeArrowheads="1"/>
            </p:cNvSpPr>
            <p:nvPr/>
          </p:nvSpPr>
          <p:spPr bwMode="auto">
            <a:xfrm>
              <a:off x="720" y="304"/>
              <a:ext cx="3024"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3200" b="1" i="1" dirty="0">
                  <a:solidFill>
                    <a:srgbClr val="0033CC"/>
                  </a:solidFill>
                  <a:cs typeface="Times New Roman" pitchFamily="18" charset="0"/>
                </a:rPr>
                <a:t>HƯỚNG DẪN VỀ NHÀ</a:t>
              </a:r>
            </a:p>
          </p:txBody>
        </p:sp>
      </p:grpSp>
      <p:grpSp>
        <p:nvGrpSpPr>
          <p:cNvPr id="77829" name="Group 5"/>
          <p:cNvGrpSpPr>
            <a:grpSpLocks/>
          </p:cNvGrpSpPr>
          <p:nvPr/>
        </p:nvGrpSpPr>
        <p:grpSpPr bwMode="auto">
          <a:xfrm>
            <a:off x="230340" y="1092200"/>
            <a:ext cx="8697760" cy="5765800"/>
            <a:chOff x="281" y="672"/>
            <a:chExt cx="4999" cy="3632"/>
          </a:xfrm>
        </p:grpSpPr>
        <p:grpSp>
          <p:nvGrpSpPr>
            <p:cNvPr id="77830" name="Group 6"/>
            <p:cNvGrpSpPr>
              <a:grpSpLocks/>
            </p:cNvGrpSpPr>
            <p:nvPr/>
          </p:nvGrpSpPr>
          <p:grpSpPr bwMode="auto">
            <a:xfrm>
              <a:off x="624" y="672"/>
              <a:ext cx="4656" cy="3024"/>
              <a:chOff x="624" y="672"/>
              <a:chExt cx="4656" cy="3024"/>
            </a:xfrm>
          </p:grpSpPr>
          <p:sp>
            <p:nvSpPr>
              <p:cNvPr id="77831" name="AutoShape 7"/>
              <p:cNvSpPr>
                <a:spLocks noChangeArrowheads="1"/>
              </p:cNvSpPr>
              <p:nvPr/>
            </p:nvSpPr>
            <p:spPr bwMode="auto">
              <a:xfrm>
                <a:off x="624" y="672"/>
                <a:ext cx="4656" cy="3024"/>
              </a:xfrm>
              <a:prstGeom prst="horizontalScroll">
                <a:avLst>
                  <a:gd name="adj" fmla="val 12500"/>
                </a:avLst>
              </a:prstGeom>
              <a:gradFill rotWithShape="1">
                <a:gsLst>
                  <a:gs pos="0">
                    <a:schemeClr val="hlink"/>
                  </a:gs>
                  <a:gs pos="100000">
                    <a:srgbClr val="008E00"/>
                  </a:gs>
                </a:gsLst>
                <a:lin ang="5400000" scaled="1"/>
              </a:grad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32" name="Rectangle 8"/>
              <p:cNvSpPr>
                <a:spLocks noChangeArrowheads="1"/>
              </p:cNvSpPr>
              <p:nvPr/>
            </p:nvSpPr>
            <p:spPr bwMode="auto">
              <a:xfrm>
                <a:off x="942" y="1114"/>
                <a:ext cx="4331" cy="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342900" indent="-342900" algn="just" eaLnBrk="0" hangingPunct="0">
                  <a:buFontTx/>
                  <a:buChar char="-"/>
                </a:pPr>
                <a:r>
                  <a:rPr lang="en-US" sz="2800" b="1" i="1" dirty="0" err="1">
                    <a:solidFill>
                      <a:schemeClr val="bg1"/>
                    </a:solidFill>
                    <a:cs typeface="Times New Roman" pitchFamily="18" charset="0"/>
                  </a:rPr>
                  <a:t>Viết</a:t>
                </a:r>
                <a:r>
                  <a:rPr lang="en-US" sz="2800" b="1" i="1" dirty="0">
                    <a:solidFill>
                      <a:schemeClr val="bg1"/>
                    </a:solidFill>
                    <a:cs typeface="Times New Roman" pitchFamily="18" charset="0"/>
                  </a:rPr>
                  <a:t> </a:t>
                </a:r>
                <a:r>
                  <a:rPr lang="en-US" sz="2800" b="1" i="1" dirty="0" err="1">
                    <a:solidFill>
                      <a:schemeClr val="bg1"/>
                    </a:solidFill>
                    <a:cs typeface="Times New Roman" pitchFamily="18" charset="0"/>
                  </a:rPr>
                  <a:t>một</a:t>
                </a:r>
                <a:r>
                  <a:rPr lang="en-US" sz="2800" b="1" i="1" dirty="0">
                    <a:solidFill>
                      <a:schemeClr val="bg1"/>
                    </a:solidFill>
                    <a:cs typeface="Times New Roman" pitchFamily="18" charset="0"/>
                  </a:rPr>
                  <a:t> </a:t>
                </a:r>
                <a:r>
                  <a:rPr lang="en-US" sz="2800" b="1" i="1" dirty="0" err="1">
                    <a:solidFill>
                      <a:schemeClr val="bg1"/>
                    </a:solidFill>
                    <a:cs typeface="Times New Roman" pitchFamily="18" charset="0"/>
                  </a:rPr>
                  <a:t>đoạn</a:t>
                </a:r>
                <a:r>
                  <a:rPr lang="en-US" sz="2800" b="1" i="1" dirty="0">
                    <a:solidFill>
                      <a:schemeClr val="bg1"/>
                    </a:solidFill>
                    <a:cs typeface="Times New Roman" pitchFamily="18" charset="0"/>
                  </a:rPr>
                  <a:t> </a:t>
                </a:r>
                <a:r>
                  <a:rPr lang="en-US" sz="2800" b="1" i="1" dirty="0" err="1">
                    <a:solidFill>
                      <a:schemeClr val="bg1"/>
                    </a:solidFill>
                    <a:cs typeface="Times New Roman" pitchFamily="18" charset="0"/>
                  </a:rPr>
                  <a:t>văn</a:t>
                </a:r>
                <a:r>
                  <a:rPr lang="en-US" sz="2800" b="1" i="1" dirty="0">
                    <a:solidFill>
                      <a:schemeClr val="bg1"/>
                    </a:solidFill>
                    <a:cs typeface="Times New Roman" pitchFamily="18" charset="0"/>
                  </a:rPr>
                  <a:t> </a:t>
                </a:r>
                <a:r>
                  <a:rPr lang="en-US" sz="2800" b="1" i="1" dirty="0" err="1">
                    <a:solidFill>
                      <a:schemeClr val="bg1"/>
                    </a:solidFill>
                    <a:cs typeface="Times New Roman" pitchFamily="18" charset="0"/>
                  </a:rPr>
                  <a:t>ngắn</a:t>
                </a:r>
                <a:r>
                  <a:rPr lang="en-US" sz="2800" b="1" i="1" dirty="0">
                    <a:solidFill>
                      <a:schemeClr val="bg1"/>
                    </a:solidFill>
                    <a:cs typeface="Times New Roman" pitchFamily="18" charset="0"/>
                  </a:rPr>
                  <a:t> ( </a:t>
                </a:r>
                <a:r>
                  <a:rPr lang="en-US" sz="2800" b="1" i="1" dirty="0" err="1">
                    <a:solidFill>
                      <a:schemeClr val="bg1"/>
                    </a:solidFill>
                    <a:cs typeface="Times New Roman" pitchFamily="18" charset="0"/>
                  </a:rPr>
                  <a:t>khoảng</a:t>
                </a:r>
                <a:r>
                  <a:rPr lang="en-US" sz="2800" b="1" i="1" dirty="0">
                    <a:solidFill>
                      <a:schemeClr val="bg1"/>
                    </a:solidFill>
                    <a:cs typeface="Times New Roman" pitchFamily="18" charset="0"/>
                  </a:rPr>
                  <a:t> 5 – 7 </a:t>
                </a:r>
                <a:r>
                  <a:rPr lang="en-US" sz="2800" b="1" i="1" dirty="0" err="1">
                    <a:solidFill>
                      <a:schemeClr val="bg1"/>
                    </a:solidFill>
                    <a:cs typeface="Times New Roman" pitchFamily="18" charset="0"/>
                  </a:rPr>
                  <a:t>câu</a:t>
                </a:r>
                <a:r>
                  <a:rPr lang="en-US" sz="2800" b="1" i="1" dirty="0">
                    <a:solidFill>
                      <a:schemeClr val="bg1"/>
                    </a:solidFill>
                    <a:cs typeface="Times New Roman" pitchFamily="18" charset="0"/>
                  </a:rPr>
                  <a:t>) </a:t>
                </a:r>
                <a:r>
                  <a:rPr lang="en-US" sz="2800" b="1" i="1" dirty="0" err="1">
                    <a:solidFill>
                      <a:schemeClr val="bg1"/>
                    </a:solidFill>
                    <a:cs typeface="Times New Roman" pitchFamily="18" charset="0"/>
                  </a:rPr>
                  <a:t>nói</a:t>
                </a:r>
                <a:r>
                  <a:rPr lang="en-US" sz="2800" b="1" i="1" dirty="0">
                    <a:solidFill>
                      <a:schemeClr val="bg1"/>
                    </a:solidFill>
                    <a:cs typeface="Times New Roman" pitchFamily="18" charset="0"/>
                  </a:rPr>
                  <a:t> </a:t>
                </a:r>
                <a:r>
                  <a:rPr lang="en-US" sz="2800" b="1" i="1" dirty="0" err="1">
                    <a:solidFill>
                      <a:schemeClr val="bg1"/>
                    </a:solidFill>
                    <a:cs typeface="Times New Roman" pitchFamily="18" charset="0"/>
                  </a:rPr>
                  <a:t>lên</a:t>
                </a:r>
                <a:r>
                  <a:rPr lang="en-US" sz="2800" b="1" i="1" dirty="0">
                    <a:solidFill>
                      <a:schemeClr val="bg1"/>
                    </a:solidFill>
                    <a:cs typeface="Times New Roman" pitchFamily="18" charset="0"/>
                  </a:rPr>
                  <a:t> </a:t>
                </a:r>
                <a:r>
                  <a:rPr lang="en-US" sz="2800" b="1" i="1" dirty="0" err="1">
                    <a:solidFill>
                      <a:schemeClr val="bg1"/>
                    </a:solidFill>
                    <a:cs typeface="Times New Roman" pitchFamily="18" charset="0"/>
                  </a:rPr>
                  <a:t>cảm</a:t>
                </a:r>
                <a:r>
                  <a:rPr lang="en-US" sz="2800" b="1" i="1" dirty="0">
                    <a:solidFill>
                      <a:schemeClr val="bg1"/>
                    </a:solidFill>
                    <a:cs typeface="Times New Roman" pitchFamily="18" charset="0"/>
                  </a:rPr>
                  <a:t> </a:t>
                </a:r>
                <a:r>
                  <a:rPr lang="en-US" sz="2800" b="1" i="1" dirty="0" err="1">
                    <a:solidFill>
                      <a:schemeClr val="bg1"/>
                    </a:solidFill>
                    <a:cs typeface="Times New Roman" pitchFamily="18" charset="0"/>
                  </a:rPr>
                  <a:t>xúc</a:t>
                </a:r>
                <a:r>
                  <a:rPr lang="en-US" sz="2800" b="1" i="1" dirty="0">
                    <a:solidFill>
                      <a:schemeClr val="bg1"/>
                    </a:solidFill>
                    <a:cs typeface="Times New Roman" pitchFamily="18" charset="0"/>
                  </a:rPr>
                  <a:t> </a:t>
                </a:r>
                <a:r>
                  <a:rPr lang="en-US" sz="2800" b="1" i="1" dirty="0" err="1">
                    <a:solidFill>
                      <a:schemeClr val="bg1"/>
                    </a:solidFill>
                    <a:cs typeface="Times New Roman" pitchFamily="18" charset="0"/>
                  </a:rPr>
                  <a:t>sâu</a:t>
                </a:r>
                <a:r>
                  <a:rPr lang="en-US" sz="2800" b="1" i="1" dirty="0">
                    <a:solidFill>
                      <a:schemeClr val="bg1"/>
                    </a:solidFill>
                    <a:cs typeface="Times New Roman" pitchFamily="18" charset="0"/>
                  </a:rPr>
                  <a:t> </a:t>
                </a:r>
                <a:r>
                  <a:rPr lang="en-US" sz="2800" b="1" i="1" dirty="0" err="1">
                    <a:solidFill>
                      <a:schemeClr val="bg1"/>
                    </a:solidFill>
                    <a:cs typeface="Times New Roman" pitchFamily="18" charset="0"/>
                  </a:rPr>
                  <a:t>sắc</a:t>
                </a:r>
                <a:r>
                  <a:rPr lang="en-US" sz="2800" b="1" i="1" dirty="0">
                    <a:solidFill>
                      <a:schemeClr val="bg1"/>
                    </a:solidFill>
                    <a:cs typeface="Times New Roman" pitchFamily="18" charset="0"/>
                  </a:rPr>
                  <a:t> </a:t>
                </a:r>
                <a:r>
                  <a:rPr lang="en-US" sz="2800" b="1" i="1" dirty="0" err="1">
                    <a:solidFill>
                      <a:schemeClr val="bg1"/>
                    </a:solidFill>
                    <a:cs typeface="Times New Roman" pitchFamily="18" charset="0"/>
                  </a:rPr>
                  <a:t>của</a:t>
                </a:r>
                <a:r>
                  <a:rPr lang="en-US" sz="2800" b="1" i="1" dirty="0">
                    <a:solidFill>
                      <a:schemeClr val="bg1"/>
                    </a:solidFill>
                    <a:cs typeface="Times New Roman" pitchFamily="18" charset="0"/>
                  </a:rPr>
                  <a:t> </a:t>
                </a:r>
                <a:r>
                  <a:rPr lang="en-US" sz="2800" b="1" i="1" dirty="0" err="1">
                    <a:solidFill>
                      <a:schemeClr val="bg1"/>
                    </a:solidFill>
                    <a:cs typeface="Times New Roman" pitchFamily="18" charset="0"/>
                  </a:rPr>
                  <a:t>em</a:t>
                </a:r>
                <a:r>
                  <a:rPr lang="en-US" sz="2800" b="1" i="1" dirty="0">
                    <a:solidFill>
                      <a:schemeClr val="bg1"/>
                    </a:solidFill>
                    <a:cs typeface="Times New Roman" pitchFamily="18" charset="0"/>
                  </a:rPr>
                  <a:t> </a:t>
                </a:r>
                <a:r>
                  <a:rPr lang="en-US" sz="2800" b="1" i="1" dirty="0" err="1">
                    <a:solidFill>
                      <a:schemeClr val="bg1"/>
                    </a:solidFill>
                    <a:cs typeface="Times New Roman" pitchFamily="18" charset="0"/>
                  </a:rPr>
                  <a:t>sau</a:t>
                </a:r>
                <a:r>
                  <a:rPr lang="en-US" sz="2800" b="1" i="1" dirty="0">
                    <a:solidFill>
                      <a:schemeClr val="bg1"/>
                    </a:solidFill>
                    <a:cs typeface="Times New Roman" pitchFamily="18" charset="0"/>
                  </a:rPr>
                  <a:t> </a:t>
                </a:r>
                <a:r>
                  <a:rPr lang="en-US" sz="2800" b="1" i="1" dirty="0" err="1">
                    <a:solidFill>
                      <a:schemeClr val="bg1"/>
                    </a:solidFill>
                    <a:cs typeface="Times New Roman" pitchFamily="18" charset="0"/>
                  </a:rPr>
                  <a:t>khi</a:t>
                </a:r>
                <a:r>
                  <a:rPr lang="en-US" sz="2800" b="1" i="1" dirty="0">
                    <a:solidFill>
                      <a:schemeClr val="bg1"/>
                    </a:solidFill>
                    <a:cs typeface="Times New Roman" pitchFamily="18" charset="0"/>
                  </a:rPr>
                  <a:t> </a:t>
                </a:r>
                <a:r>
                  <a:rPr lang="en-US" sz="2800" b="1" i="1" dirty="0" err="1">
                    <a:solidFill>
                      <a:schemeClr val="bg1"/>
                    </a:solidFill>
                    <a:cs typeface="Times New Roman" pitchFamily="18" charset="0"/>
                  </a:rPr>
                  <a:t>học</a:t>
                </a:r>
                <a:r>
                  <a:rPr lang="en-US" sz="2800" b="1" i="1" dirty="0">
                    <a:solidFill>
                      <a:schemeClr val="bg1"/>
                    </a:solidFill>
                    <a:cs typeface="Times New Roman" pitchFamily="18" charset="0"/>
                  </a:rPr>
                  <a:t> </a:t>
                </a:r>
                <a:r>
                  <a:rPr lang="en-US" sz="2800" b="1" i="1" dirty="0" err="1">
                    <a:solidFill>
                      <a:schemeClr val="bg1"/>
                    </a:solidFill>
                    <a:cs typeface="Times New Roman" pitchFamily="18" charset="0"/>
                  </a:rPr>
                  <a:t>xong</a:t>
                </a:r>
                <a:r>
                  <a:rPr lang="en-US" sz="2800" b="1" i="1" dirty="0">
                    <a:solidFill>
                      <a:schemeClr val="bg1"/>
                    </a:solidFill>
                    <a:cs typeface="Times New Roman" pitchFamily="18" charset="0"/>
                  </a:rPr>
                  <a:t> </a:t>
                </a:r>
                <a:r>
                  <a:rPr lang="en-US" sz="2800" b="1" i="1" dirty="0" err="1">
                    <a:solidFill>
                      <a:schemeClr val="bg1"/>
                    </a:solidFill>
                    <a:cs typeface="Times New Roman" pitchFamily="18" charset="0"/>
                  </a:rPr>
                  <a:t>văn</a:t>
                </a:r>
                <a:r>
                  <a:rPr lang="en-US" sz="2800" b="1" i="1" dirty="0">
                    <a:solidFill>
                      <a:schemeClr val="bg1"/>
                    </a:solidFill>
                    <a:cs typeface="Times New Roman" pitchFamily="18" charset="0"/>
                  </a:rPr>
                  <a:t> </a:t>
                </a:r>
                <a:r>
                  <a:rPr lang="en-US" sz="2800" b="1" i="1" dirty="0" err="1">
                    <a:solidFill>
                      <a:schemeClr val="bg1"/>
                    </a:solidFill>
                    <a:cs typeface="Times New Roman" pitchFamily="18" charset="0"/>
                  </a:rPr>
                  <a:t>bản</a:t>
                </a:r>
                <a:r>
                  <a:rPr lang="en-US" sz="2800" b="1" i="1" dirty="0">
                    <a:solidFill>
                      <a:schemeClr val="bg1"/>
                    </a:solidFill>
                    <a:cs typeface="Times New Roman" pitchFamily="18" charset="0"/>
                  </a:rPr>
                  <a:t> “ </a:t>
                </a:r>
                <a:r>
                  <a:rPr lang="en-US" sz="2800" b="1" i="1" dirty="0" err="1">
                    <a:solidFill>
                      <a:schemeClr val="bg1"/>
                    </a:solidFill>
                    <a:cs typeface="Times New Roman" pitchFamily="18" charset="0"/>
                  </a:rPr>
                  <a:t>Một</a:t>
                </a:r>
                <a:r>
                  <a:rPr lang="en-US" sz="2800" b="1" i="1" dirty="0">
                    <a:solidFill>
                      <a:schemeClr val="bg1"/>
                    </a:solidFill>
                    <a:cs typeface="Times New Roman" pitchFamily="18" charset="0"/>
                  </a:rPr>
                  <a:t> </a:t>
                </a:r>
                <a:r>
                  <a:rPr lang="en-US" sz="2800" b="1" i="1" dirty="0" err="1">
                    <a:solidFill>
                      <a:schemeClr val="bg1"/>
                    </a:solidFill>
                    <a:cs typeface="Times New Roman" pitchFamily="18" charset="0"/>
                  </a:rPr>
                  <a:t>thứ</a:t>
                </a:r>
                <a:r>
                  <a:rPr lang="en-US" sz="2800" b="1" i="1" dirty="0">
                    <a:solidFill>
                      <a:schemeClr val="bg1"/>
                    </a:solidFill>
                    <a:cs typeface="Times New Roman" pitchFamily="18" charset="0"/>
                  </a:rPr>
                  <a:t> </a:t>
                </a:r>
                <a:r>
                  <a:rPr lang="en-US" sz="2800" b="1" i="1" dirty="0" err="1">
                    <a:solidFill>
                      <a:schemeClr val="bg1"/>
                    </a:solidFill>
                    <a:cs typeface="Times New Roman" pitchFamily="18" charset="0"/>
                  </a:rPr>
                  <a:t>quà</a:t>
                </a:r>
                <a:r>
                  <a:rPr lang="en-US" sz="2800" b="1" i="1" dirty="0">
                    <a:solidFill>
                      <a:schemeClr val="bg1"/>
                    </a:solidFill>
                    <a:cs typeface="Times New Roman" pitchFamily="18" charset="0"/>
                  </a:rPr>
                  <a:t> </a:t>
                </a:r>
                <a:r>
                  <a:rPr lang="en-US" sz="2800" b="1" i="1" dirty="0" err="1">
                    <a:solidFill>
                      <a:schemeClr val="bg1"/>
                    </a:solidFill>
                    <a:cs typeface="Times New Roman" pitchFamily="18" charset="0"/>
                  </a:rPr>
                  <a:t>của</a:t>
                </a:r>
                <a:r>
                  <a:rPr lang="en-US" sz="2800" b="1" i="1" dirty="0">
                    <a:solidFill>
                      <a:schemeClr val="bg1"/>
                    </a:solidFill>
                    <a:cs typeface="Times New Roman" pitchFamily="18" charset="0"/>
                  </a:rPr>
                  <a:t> </a:t>
                </a:r>
                <a:r>
                  <a:rPr lang="en-US" sz="2800" b="1" i="1" dirty="0" err="1">
                    <a:solidFill>
                      <a:schemeClr val="bg1"/>
                    </a:solidFill>
                    <a:cs typeface="Times New Roman" pitchFamily="18" charset="0"/>
                  </a:rPr>
                  <a:t>lúa</a:t>
                </a:r>
                <a:r>
                  <a:rPr lang="en-US" sz="2800" b="1" i="1" dirty="0">
                    <a:solidFill>
                      <a:schemeClr val="bg1"/>
                    </a:solidFill>
                    <a:cs typeface="Times New Roman" pitchFamily="18" charset="0"/>
                  </a:rPr>
                  <a:t> non : </a:t>
                </a:r>
                <a:r>
                  <a:rPr lang="en-US" sz="2800" b="1" i="1" dirty="0" err="1">
                    <a:solidFill>
                      <a:schemeClr val="bg1"/>
                    </a:solidFill>
                    <a:cs typeface="Times New Roman" pitchFamily="18" charset="0"/>
                  </a:rPr>
                  <a:t>Cốm</a:t>
                </a:r>
                <a:r>
                  <a:rPr lang="en-US" sz="2800" b="1" i="1" dirty="0">
                    <a:solidFill>
                      <a:schemeClr val="bg1"/>
                    </a:solidFill>
                    <a:cs typeface="Times New Roman" pitchFamily="18" charset="0"/>
                  </a:rPr>
                  <a:t>”.</a:t>
                </a:r>
              </a:p>
              <a:p>
                <a:pPr algn="just" eaLnBrk="0" hangingPunct="0"/>
                <a:r>
                  <a:rPr lang="en-US" sz="2800" b="1" i="1" dirty="0">
                    <a:solidFill>
                      <a:schemeClr val="bg1"/>
                    </a:solidFill>
                    <a:cs typeface="Times New Roman" pitchFamily="18" charset="0"/>
                  </a:rPr>
                  <a:t>- </a:t>
                </a:r>
                <a:r>
                  <a:rPr lang="en-US" sz="2800" b="1" i="1" dirty="0" err="1">
                    <a:solidFill>
                      <a:schemeClr val="bg1"/>
                    </a:solidFill>
                    <a:cs typeface="Times New Roman" pitchFamily="18" charset="0"/>
                  </a:rPr>
                  <a:t>Soạn</a:t>
                </a:r>
                <a:r>
                  <a:rPr lang="en-US" sz="2800" b="1" i="1" dirty="0">
                    <a:solidFill>
                      <a:schemeClr val="bg1"/>
                    </a:solidFill>
                    <a:cs typeface="Times New Roman" pitchFamily="18" charset="0"/>
                  </a:rPr>
                  <a:t> </a:t>
                </a:r>
                <a:r>
                  <a:rPr lang="en-US" sz="2800" b="1" i="1" dirty="0" err="1">
                    <a:solidFill>
                      <a:schemeClr val="bg1"/>
                    </a:solidFill>
                    <a:cs typeface="Times New Roman" pitchFamily="18" charset="0"/>
                  </a:rPr>
                  <a:t>bài</a:t>
                </a:r>
                <a:r>
                  <a:rPr lang="en-US" sz="2800" b="1" i="1" dirty="0">
                    <a:solidFill>
                      <a:schemeClr val="bg1"/>
                    </a:solidFill>
                    <a:cs typeface="Times New Roman" pitchFamily="18" charset="0"/>
                  </a:rPr>
                  <a:t>: “ </a:t>
                </a:r>
                <a:r>
                  <a:rPr lang="en-US" sz="2800" b="1" i="1" dirty="0" err="1">
                    <a:solidFill>
                      <a:schemeClr val="bg1"/>
                    </a:solidFill>
                    <a:cs typeface="Times New Roman" pitchFamily="18" charset="0"/>
                  </a:rPr>
                  <a:t>Mùa</a:t>
                </a:r>
                <a:r>
                  <a:rPr lang="en-US" sz="2800" b="1" i="1" dirty="0">
                    <a:solidFill>
                      <a:schemeClr val="bg1"/>
                    </a:solidFill>
                    <a:cs typeface="Times New Roman" pitchFamily="18" charset="0"/>
                  </a:rPr>
                  <a:t> </a:t>
                </a:r>
                <a:r>
                  <a:rPr lang="en-US" sz="2800" b="1" i="1" dirty="0" err="1">
                    <a:solidFill>
                      <a:schemeClr val="bg1"/>
                    </a:solidFill>
                    <a:cs typeface="Times New Roman" pitchFamily="18" charset="0"/>
                  </a:rPr>
                  <a:t>xuân</a:t>
                </a:r>
                <a:r>
                  <a:rPr lang="en-US" sz="2800" b="1" i="1" dirty="0">
                    <a:solidFill>
                      <a:schemeClr val="bg1"/>
                    </a:solidFill>
                    <a:cs typeface="Times New Roman" pitchFamily="18" charset="0"/>
                  </a:rPr>
                  <a:t> </a:t>
                </a:r>
                <a:r>
                  <a:rPr lang="en-US" sz="2800" b="1" i="1" dirty="0" err="1">
                    <a:solidFill>
                      <a:schemeClr val="bg1"/>
                    </a:solidFill>
                    <a:cs typeface="Times New Roman" pitchFamily="18" charset="0"/>
                  </a:rPr>
                  <a:t>của</a:t>
                </a:r>
                <a:r>
                  <a:rPr lang="en-US" sz="2800" b="1" i="1" dirty="0">
                    <a:solidFill>
                      <a:schemeClr val="bg1"/>
                    </a:solidFill>
                    <a:cs typeface="Times New Roman" pitchFamily="18" charset="0"/>
                  </a:rPr>
                  <a:t> </a:t>
                </a:r>
                <a:r>
                  <a:rPr lang="en-US" sz="2800" b="1" i="1" dirty="0" err="1">
                    <a:solidFill>
                      <a:schemeClr val="bg1"/>
                    </a:solidFill>
                    <a:cs typeface="Times New Roman" pitchFamily="18" charset="0"/>
                  </a:rPr>
                  <a:t>tôi</a:t>
                </a:r>
                <a:r>
                  <a:rPr lang="en-US" sz="2800" b="1" i="1" dirty="0">
                    <a:solidFill>
                      <a:schemeClr val="bg1"/>
                    </a:solidFill>
                    <a:cs typeface="Times New Roman" pitchFamily="18" charset="0"/>
                  </a:rPr>
                  <a:t>”</a:t>
                </a:r>
              </a:p>
              <a:p>
                <a:pPr algn="just" eaLnBrk="0" hangingPunct="0"/>
                <a:r>
                  <a:rPr lang="en-US" sz="2800" b="1" i="1" dirty="0">
                    <a:solidFill>
                      <a:schemeClr val="bg1"/>
                    </a:solidFill>
                    <a:cs typeface="Times New Roman" pitchFamily="18" charset="0"/>
                  </a:rPr>
                  <a:t>+ </a:t>
                </a:r>
                <a:r>
                  <a:rPr lang="en-US" sz="2800" b="1" i="1" dirty="0" err="1">
                    <a:solidFill>
                      <a:schemeClr val="bg1"/>
                    </a:solidFill>
                    <a:cs typeface="Times New Roman" pitchFamily="18" charset="0"/>
                  </a:rPr>
                  <a:t>Đọc</a:t>
                </a:r>
                <a:r>
                  <a:rPr lang="en-US" sz="2800" b="1" i="1" dirty="0">
                    <a:solidFill>
                      <a:schemeClr val="bg1"/>
                    </a:solidFill>
                    <a:cs typeface="Times New Roman" pitchFamily="18" charset="0"/>
                  </a:rPr>
                  <a:t> </a:t>
                </a:r>
                <a:r>
                  <a:rPr lang="en-US" sz="2800" b="1" i="1" dirty="0" err="1">
                    <a:solidFill>
                      <a:schemeClr val="bg1"/>
                    </a:solidFill>
                    <a:cs typeface="Times New Roman" pitchFamily="18" charset="0"/>
                  </a:rPr>
                  <a:t>văn</a:t>
                </a:r>
                <a:r>
                  <a:rPr lang="en-US" sz="2800" b="1" i="1" dirty="0">
                    <a:solidFill>
                      <a:schemeClr val="bg1"/>
                    </a:solidFill>
                    <a:cs typeface="Times New Roman" pitchFamily="18" charset="0"/>
                  </a:rPr>
                  <a:t> </a:t>
                </a:r>
                <a:r>
                  <a:rPr lang="en-US" sz="2800" b="1" i="1" dirty="0" err="1">
                    <a:solidFill>
                      <a:schemeClr val="bg1"/>
                    </a:solidFill>
                    <a:cs typeface="Times New Roman" pitchFamily="18" charset="0"/>
                  </a:rPr>
                  <a:t>bản</a:t>
                </a:r>
                <a:r>
                  <a:rPr lang="en-US" sz="2800" b="1" i="1" dirty="0">
                    <a:solidFill>
                      <a:schemeClr val="bg1"/>
                    </a:solidFill>
                    <a:cs typeface="Times New Roman" pitchFamily="18" charset="0"/>
                  </a:rPr>
                  <a:t> – </a:t>
                </a:r>
                <a:r>
                  <a:rPr lang="en-US" sz="2800" b="1" i="1" dirty="0" err="1">
                    <a:solidFill>
                      <a:schemeClr val="bg1"/>
                    </a:solidFill>
                    <a:cs typeface="Times New Roman" pitchFamily="18" charset="0"/>
                  </a:rPr>
                  <a:t>Đọc</a:t>
                </a:r>
                <a:r>
                  <a:rPr lang="en-US" sz="2800" b="1" i="1" dirty="0">
                    <a:solidFill>
                      <a:schemeClr val="bg1"/>
                    </a:solidFill>
                    <a:cs typeface="Times New Roman" pitchFamily="18" charset="0"/>
                  </a:rPr>
                  <a:t> </a:t>
                </a:r>
                <a:r>
                  <a:rPr lang="en-US" sz="2800" b="1" i="1" dirty="0" err="1">
                    <a:solidFill>
                      <a:schemeClr val="bg1"/>
                    </a:solidFill>
                    <a:cs typeface="Times New Roman" pitchFamily="18" charset="0"/>
                  </a:rPr>
                  <a:t>chú</a:t>
                </a:r>
                <a:r>
                  <a:rPr lang="en-US" sz="2800" b="1" i="1" dirty="0">
                    <a:solidFill>
                      <a:schemeClr val="bg1"/>
                    </a:solidFill>
                    <a:cs typeface="Times New Roman" pitchFamily="18" charset="0"/>
                  </a:rPr>
                  <a:t> </a:t>
                </a:r>
                <a:r>
                  <a:rPr lang="en-US" sz="2800" b="1" i="1" dirty="0" err="1">
                    <a:solidFill>
                      <a:schemeClr val="bg1"/>
                    </a:solidFill>
                    <a:cs typeface="Times New Roman" pitchFamily="18" charset="0"/>
                  </a:rPr>
                  <a:t>thích</a:t>
                </a:r>
                <a:r>
                  <a:rPr lang="en-US" sz="2800" b="1" i="1" dirty="0">
                    <a:solidFill>
                      <a:schemeClr val="bg1"/>
                    </a:solidFill>
                    <a:cs typeface="Times New Roman" pitchFamily="18" charset="0"/>
                  </a:rPr>
                  <a:t>.</a:t>
                </a:r>
              </a:p>
              <a:p>
                <a:pPr algn="just" eaLnBrk="0" hangingPunct="0"/>
                <a:r>
                  <a:rPr lang="en-US" sz="2800" b="1" i="1" dirty="0">
                    <a:solidFill>
                      <a:schemeClr val="bg1"/>
                    </a:solidFill>
                    <a:cs typeface="Times New Roman" pitchFamily="18" charset="0"/>
                  </a:rPr>
                  <a:t>+ </a:t>
                </a:r>
                <a:r>
                  <a:rPr lang="en-US" sz="2800" b="1" i="1" dirty="0" err="1">
                    <a:solidFill>
                      <a:schemeClr val="bg1"/>
                    </a:solidFill>
                    <a:cs typeface="Times New Roman" pitchFamily="18" charset="0"/>
                  </a:rPr>
                  <a:t>Xác</a:t>
                </a:r>
                <a:r>
                  <a:rPr lang="en-US" sz="2800" b="1" i="1" dirty="0">
                    <a:solidFill>
                      <a:schemeClr val="bg1"/>
                    </a:solidFill>
                    <a:cs typeface="Times New Roman" pitchFamily="18" charset="0"/>
                  </a:rPr>
                  <a:t> </a:t>
                </a:r>
                <a:r>
                  <a:rPr lang="en-US" sz="2800" b="1" i="1" dirty="0" err="1">
                    <a:solidFill>
                      <a:schemeClr val="bg1"/>
                    </a:solidFill>
                    <a:cs typeface="Times New Roman" pitchFamily="18" charset="0"/>
                  </a:rPr>
                  <a:t>định</a:t>
                </a:r>
                <a:r>
                  <a:rPr lang="en-US" sz="2800" b="1" i="1" dirty="0">
                    <a:solidFill>
                      <a:schemeClr val="bg1"/>
                    </a:solidFill>
                    <a:cs typeface="Times New Roman" pitchFamily="18" charset="0"/>
                  </a:rPr>
                  <a:t> </a:t>
                </a:r>
                <a:r>
                  <a:rPr lang="en-US" sz="2800" b="1" i="1" dirty="0" err="1">
                    <a:solidFill>
                      <a:schemeClr val="bg1"/>
                    </a:solidFill>
                    <a:cs typeface="Times New Roman" pitchFamily="18" charset="0"/>
                  </a:rPr>
                  <a:t>bố</a:t>
                </a:r>
                <a:r>
                  <a:rPr lang="en-US" sz="2800" b="1" i="1" dirty="0">
                    <a:solidFill>
                      <a:schemeClr val="bg1"/>
                    </a:solidFill>
                    <a:cs typeface="Times New Roman" pitchFamily="18" charset="0"/>
                  </a:rPr>
                  <a:t> </a:t>
                </a:r>
                <a:r>
                  <a:rPr lang="en-US" sz="2800" b="1" i="1" dirty="0" err="1">
                    <a:solidFill>
                      <a:schemeClr val="bg1"/>
                    </a:solidFill>
                    <a:cs typeface="Times New Roman" pitchFamily="18" charset="0"/>
                  </a:rPr>
                  <a:t>cục</a:t>
                </a:r>
                <a:r>
                  <a:rPr lang="en-US" sz="2800" b="1" i="1" dirty="0">
                    <a:solidFill>
                      <a:schemeClr val="bg1"/>
                    </a:solidFill>
                    <a:cs typeface="Times New Roman" pitchFamily="18" charset="0"/>
                  </a:rPr>
                  <a:t>, </a:t>
                </a:r>
                <a:r>
                  <a:rPr lang="en-US" sz="2800" b="1" i="1" dirty="0" err="1">
                    <a:solidFill>
                      <a:schemeClr val="bg1"/>
                    </a:solidFill>
                    <a:cs typeface="Times New Roman" pitchFamily="18" charset="0"/>
                  </a:rPr>
                  <a:t>phương</a:t>
                </a:r>
                <a:r>
                  <a:rPr lang="en-US" sz="2800" b="1" i="1" dirty="0">
                    <a:solidFill>
                      <a:schemeClr val="bg1"/>
                    </a:solidFill>
                    <a:cs typeface="Times New Roman" pitchFamily="18" charset="0"/>
                  </a:rPr>
                  <a:t> </a:t>
                </a:r>
                <a:r>
                  <a:rPr lang="en-US" sz="2800" b="1" i="1" dirty="0" err="1">
                    <a:solidFill>
                      <a:schemeClr val="bg1"/>
                    </a:solidFill>
                    <a:cs typeface="Times New Roman" pitchFamily="18" charset="0"/>
                  </a:rPr>
                  <a:t>thức</a:t>
                </a:r>
                <a:r>
                  <a:rPr lang="en-US" sz="2800" b="1" i="1" dirty="0">
                    <a:solidFill>
                      <a:schemeClr val="bg1"/>
                    </a:solidFill>
                    <a:cs typeface="Times New Roman" pitchFamily="18" charset="0"/>
                  </a:rPr>
                  <a:t> </a:t>
                </a:r>
                <a:r>
                  <a:rPr lang="en-US" sz="2800" b="1" i="1" dirty="0" err="1">
                    <a:solidFill>
                      <a:schemeClr val="bg1"/>
                    </a:solidFill>
                    <a:cs typeface="Times New Roman" pitchFamily="18" charset="0"/>
                  </a:rPr>
                  <a:t>biểu</a:t>
                </a:r>
                <a:r>
                  <a:rPr lang="en-US" sz="2800" b="1" i="1" dirty="0">
                    <a:solidFill>
                      <a:schemeClr val="bg1"/>
                    </a:solidFill>
                    <a:cs typeface="Times New Roman" pitchFamily="18" charset="0"/>
                  </a:rPr>
                  <a:t> </a:t>
                </a:r>
                <a:r>
                  <a:rPr lang="en-US" sz="2800" b="1" i="1" dirty="0" err="1">
                    <a:solidFill>
                      <a:schemeClr val="bg1"/>
                    </a:solidFill>
                    <a:cs typeface="Times New Roman" pitchFamily="18" charset="0"/>
                  </a:rPr>
                  <a:t>đạt</a:t>
                </a:r>
                <a:r>
                  <a:rPr lang="en-US" sz="2800" b="1" i="1" dirty="0">
                    <a:solidFill>
                      <a:schemeClr val="bg1"/>
                    </a:solidFill>
                    <a:cs typeface="Times New Roman" pitchFamily="18" charset="0"/>
                  </a:rPr>
                  <a:t>.</a:t>
                </a:r>
              </a:p>
              <a:p>
                <a:pPr algn="just" eaLnBrk="0" hangingPunct="0"/>
                <a:r>
                  <a:rPr lang="en-US" sz="2800" b="1" i="1" dirty="0">
                    <a:solidFill>
                      <a:schemeClr val="bg1"/>
                    </a:solidFill>
                    <a:cs typeface="Times New Roman" pitchFamily="18" charset="0"/>
                  </a:rPr>
                  <a:t>+ </a:t>
                </a:r>
                <a:r>
                  <a:rPr lang="en-US" sz="2800" b="1" i="1" dirty="0" err="1">
                    <a:solidFill>
                      <a:schemeClr val="bg1"/>
                    </a:solidFill>
                    <a:cs typeface="Times New Roman" pitchFamily="18" charset="0"/>
                  </a:rPr>
                  <a:t>Chuẩn</a:t>
                </a:r>
                <a:r>
                  <a:rPr lang="en-US" sz="2800" b="1" i="1" dirty="0">
                    <a:solidFill>
                      <a:schemeClr val="bg1"/>
                    </a:solidFill>
                    <a:cs typeface="Times New Roman" pitchFamily="18" charset="0"/>
                  </a:rPr>
                  <a:t> </a:t>
                </a:r>
                <a:r>
                  <a:rPr lang="en-US" sz="2800" b="1" i="1" dirty="0" err="1">
                    <a:solidFill>
                      <a:schemeClr val="bg1"/>
                    </a:solidFill>
                    <a:cs typeface="Times New Roman" pitchFamily="18" charset="0"/>
                  </a:rPr>
                  <a:t>bị</a:t>
                </a:r>
                <a:r>
                  <a:rPr lang="en-US" sz="2800" b="1" i="1" dirty="0">
                    <a:solidFill>
                      <a:schemeClr val="bg1"/>
                    </a:solidFill>
                    <a:cs typeface="Times New Roman" pitchFamily="18" charset="0"/>
                  </a:rPr>
                  <a:t> </a:t>
                </a:r>
                <a:r>
                  <a:rPr lang="en-US" sz="2800" b="1" i="1" dirty="0" err="1">
                    <a:solidFill>
                      <a:schemeClr val="bg1"/>
                    </a:solidFill>
                    <a:cs typeface="Times New Roman" pitchFamily="18" charset="0"/>
                  </a:rPr>
                  <a:t>những</a:t>
                </a:r>
                <a:r>
                  <a:rPr lang="en-US" sz="2800" b="1" i="1" dirty="0">
                    <a:solidFill>
                      <a:schemeClr val="bg1"/>
                    </a:solidFill>
                    <a:cs typeface="Times New Roman" pitchFamily="18" charset="0"/>
                  </a:rPr>
                  <a:t> </a:t>
                </a:r>
                <a:r>
                  <a:rPr lang="en-US" sz="2800" b="1" i="1" dirty="0" err="1">
                    <a:solidFill>
                      <a:schemeClr val="bg1"/>
                    </a:solidFill>
                    <a:cs typeface="Times New Roman" pitchFamily="18" charset="0"/>
                  </a:rPr>
                  <a:t>câu</a:t>
                </a:r>
                <a:r>
                  <a:rPr lang="en-US" sz="2800" b="1" i="1" dirty="0">
                    <a:solidFill>
                      <a:schemeClr val="bg1"/>
                    </a:solidFill>
                    <a:cs typeface="Times New Roman" pitchFamily="18" charset="0"/>
                  </a:rPr>
                  <a:t> </a:t>
                </a:r>
                <a:r>
                  <a:rPr lang="en-US" sz="2800" b="1" i="1" dirty="0" err="1">
                    <a:solidFill>
                      <a:schemeClr val="bg1"/>
                    </a:solidFill>
                    <a:cs typeface="Times New Roman" pitchFamily="18" charset="0"/>
                  </a:rPr>
                  <a:t>hỏi</a:t>
                </a:r>
                <a:r>
                  <a:rPr lang="en-US" sz="2800" b="1" i="1" dirty="0">
                    <a:solidFill>
                      <a:schemeClr val="bg1"/>
                    </a:solidFill>
                    <a:cs typeface="Times New Roman" pitchFamily="18" charset="0"/>
                  </a:rPr>
                  <a:t> </a:t>
                </a:r>
                <a:r>
                  <a:rPr lang="en-US" sz="2800" b="1" i="1" dirty="0" err="1">
                    <a:solidFill>
                      <a:schemeClr val="bg1"/>
                    </a:solidFill>
                    <a:cs typeface="Times New Roman" pitchFamily="18" charset="0"/>
                  </a:rPr>
                  <a:t>đọc</a:t>
                </a:r>
                <a:r>
                  <a:rPr lang="en-US" sz="2800" b="1" i="1" dirty="0">
                    <a:solidFill>
                      <a:schemeClr val="bg1"/>
                    </a:solidFill>
                    <a:cs typeface="Times New Roman" pitchFamily="18" charset="0"/>
                  </a:rPr>
                  <a:t>- </a:t>
                </a:r>
                <a:r>
                  <a:rPr lang="en-US" sz="2800" b="1" i="1" dirty="0" err="1">
                    <a:solidFill>
                      <a:schemeClr val="bg1"/>
                    </a:solidFill>
                    <a:cs typeface="Times New Roman" pitchFamily="18" charset="0"/>
                  </a:rPr>
                  <a:t>hiểu</a:t>
                </a:r>
                <a:r>
                  <a:rPr lang="en-US" sz="2800" b="1" i="1" dirty="0">
                    <a:solidFill>
                      <a:schemeClr val="bg1"/>
                    </a:solidFill>
                    <a:cs typeface="Times New Roman" pitchFamily="18" charset="0"/>
                  </a:rPr>
                  <a:t> </a:t>
                </a:r>
                <a:r>
                  <a:rPr lang="en-US" sz="2800" b="1" i="1" dirty="0" err="1">
                    <a:solidFill>
                      <a:schemeClr val="bg1"/>
                    </a:solidFill>
                    <a:cs typeface="Times New Roman" pitchFamily="18" charset="0"/>
                  </a:rPr>
                  <a:t>trong</a:t>
                </a:r>
                <a:r>
                  <a:rPr lang="en-US" sz="2800" b="1" i="1" dirty="0">
                    <a:solidFill>
                      <a:schemeClr val="bg1"/>
                    </a:solidFill>
                    <a:cs typeface="Times New Roman" pitchFamily="18" charset="0"/>
                  </a:rPr>
                  <a:t> SGK.</a:t>
                </a:r>
                <a:endParaRPr lang="en-US" sz="2800" b="1" i="1" dirty="0">
                  <a:solidFill>
                    <a:schemeClr val="bg1"/>
                  </a:solidFill>
                  <a:latin typeface=".VnTime" pitchFamily="34" charset="0"/>
                </a:endParaRPr>
              </a:p>
              <a:p>
                <a:pPr algn="just" eaLnBrk="0" hangingPunct="0"/>
                <a:endParaRPr lang="en-US" sz="2800" b="1" i="1" dirty="0">
                  <a:solidFill>
                    <a:schemeClr val="bg1"/>
                  </a:solidFill>
                  <a:latin typeface=".VnTime" pitchFamily="34" charset="0"/>
                </a:endParaRPr>
              </a:p>
            </p:txBody>
          </p:sp>
        </p:grpSp>
        <p:grpSp>
          <p:nvGrpSpPr>
            <p:cNvPr id="77833" name="Group 9"/>
            <p:cNvGrpSpPr>
              <a:grpSpLocks/>
            </p:cNvGrpSpPr>
            <p:nvPr/>
          </p:nvGrpSpPr>
          <p:grpSpPr bwMode="auto">
            <a:xfrm>
              <a:off x="281" y="1747"/>
              <a:ext cx="2159" cy="2557"/>
              <a:chOff x="97" y="1539"/>
              <a:chExt cx="2351" cy="2709"/>
            </a:xfrm>
          </p:grpSpPr>
          <p:grpSp>
            <p:nvGrpSpPr>
              <p:cNvPr id="77834" name="Group 10"/>
              <p:cNvGrpSpPr>
                <a:grpSpLocks/>
              </p:cNvGrpSpPr>
              <p:nvPr/>
            </p:nvGrpSpPr>
            <p:grpSpPr bwMode="auto">
              <a:xfrm rot="4912446">
                <a:off x="140" y="1496"/>
                <a:ext cx="768" cy="854"/>
                <a:chOff x="144" y="560"/>
                <a:chExt cx="1512" cy="1432"/>
              </a:xfrm>
            </p:grpSpPr>
            <p:sp>
              <p:nvSpPr>
                <p:cNvPr id="77835" name="Freeform 11"/>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36" name="Freeform 12"/>
                <p:cNvSpPr>
                  <a:spLocks/>
                </p:cNvSpPr>
                <p:nvPr/>
              </p:nvSpPr>
              <p:spPr bwMode="auto">
                <a:xfrm>
                  <a:off x="326" y="5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37" name="Freeform 13"/>
                <p:cNvSpPr>
                  <a:spLocks/>
                </p:cNvSpPr>
                <p:nvPr/>
              </p:nvSpPr>
              <p:spPr bwMode="auto">
                <a:xfrm rot="3651646">
                  <a:off x="846" y="78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38" name="Freeform 14"/>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39" name="Freeform 15"/>
                <p:cNvSpPr>
                  <a:spLocks/>
                </p:cNvSpPr>
                <p:nvPr/>
              </p:nvSpPr>
              <p:spPr bwMode="auto">
                <a:xfrm rot="11574696">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40" name="Oval 16"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7841" name="Freeform 17"/>
              <p:cNvSpPr>
                <a:spLocks/>
              </p:cNvSpPr>
              <p:nvPr/>
            </p:nvSpPr>
            <p:spPr bwMode="auto">
              <a:xfrm>
                <a:off x="384" y="2256"/>
                <a:ext cx="192" cy="1536"/>
              </a:xfrm>
              <a:custGeom>
                <a:avLst/>
                <a:gdLst>
                  <a:gd name="T0" fmla="*/ 48 w 192"/>
                  <a:gd name="T1" fmla="*/ 0 h 1536"/>
                  <a:gd name="T2" fmla="*/ 0 w 192"/>
                  <a:gd name="T3" fmla="*/ 240 h 1536"/>
                  <a:gd name="T4" fmla="*/ 0 w 192"/>
                  <a:gd name="T5" fmla="*/ 480 h 1536"/>
                  <a:gd name="T6" fmla="*/ 48 w 192"/>
                  <a:gd name="T7" fmla="*/ 576 h 1536"/>
                  <a:gd name="T8" fmla="*/ 144 w 192"/>
                  <a:gd name="T9" fmla="*/ 720 h 1536"/>
                  <a:gd name="T10" fmla="*/ 180 w 192"/>
                  <a:gd name="T11" fmla="*/ 840 h 1536"/>
                  <a:gd name="T12" fmla="*/ 192 w 192"/>
                  <a:gd name="T13" fmla="*/ 984 h 1536"/>
                  <a:gd name="T14" fmla="*/ 192 w 192"/>
                  <a:gd name="T15" fmla="*/ 1056 h 1536"/>
                  <a:gd name="T16" fmla="*/ 192 w 192"/>
                  <a:gd name="T17" fmla="*/ 1152 h 1536"/>
                  <a:gd name="T18" fmla="*/ 144 w 192"/>
                  <a:gd name="T19" fmla="*/ 1392 h 1536"/>
                  <a:gd name="T20" fmla="*/ 96 w 192"/>
                  <a:gd name="T21" fmla="*/ 1536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1536">
                    <a:moveTo>
                      <a:pt x="48" y="0"/>
                    </a:moveTo>
                    <a:lnTo>
                      <a:pt x="0" y="240"/>
                    </a:lnTo>
                    <a:lnTo>
                      <a:pt x="0" y="480"/>
                    </a:lnTo>
                    <a:lnTo>
                      <a:pt x="48" y="576"/>
                    </a:lnTo>
                    <a:lnTo>
                      <a:pt x="144" y="720"/>
                    </a:lnTo>
                    <a:lnTo>
                      <a:pt x="180" y="840"/>
                    </a:lnTo>
                    <a:lnTo>
                      <a:pt x="192" y="984"/>
                    </a:lnTo>
                    <a:lnTo>
                      <a:pt x="192" y="1056"/>
                    </a:lnTo>
                    <a:lnTo>
                      <a:pt x="192" y="1152"/>
                    </a:lnTo>
                    <a:lnTo>
                      <a:pt x="144" y="1392"/>
                    </a:lnTo>
                    <a:lnTo>
                      <a:pt x="96" y="1536"/>
                    </a:lnTo>
                  </a:path>
                </a:pathLst>
              </a:custGeom>
              <a:noFill/>
              <a:ln w="3810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42" name="Freeform 18"/>
              <p:cNvSpPr>
                <a:spLocks/>
              </p:cNvSpPr>
              <p:nvPr/>
            </p:nvSpPr>
            <p:spPr bwMode="auto">
              <a:xfrm rot="-3514978">
                <a:off x="216" y="3072"/>
                <a:ext cx="288" cy="432"/>
              </a:xfrm>
              <a:custGeom>
                <a:avLst/>
                <a:gdLst>
                  <a:gd name="T0" fmla="*/ 192 w 336"/>
                  <a:gd name="T1" fmla="*/ 816 h 816"/>
                  <a:gd name="T2" fmla="*/ 48 w 336"/>
                  <a:gd name="T3" fmla="*/ 768 h 816"/>
                  <a:gd name="T4" fmla="*/ 0 w 336"/>
                  <a:gd name="T5" fmla="*/ 624 h 816"/>
                  <a:gd name="T6" fmla="*/ 0 w 336"/>
                  <a:gd name="T7" fmla="*/ 480 h 816"/>
                  <a:gd name="T8" fmla="*/ 48 w 336"/>
                  <a:gd name="T9" fmla="*/ 336 h 816"/>
                  <a:gd name="T10" fmla="*/ 192 w 336"/>
                  <a:gd name="T11" fmla="*/ 96 h 816"/>
                  <a:gd name="T12" fmla="*/ 288 w 336"/>
                  <a:gd name="T13" fmla="*/ 0 h 816"/>
                  <a:gd name="T14" fmla="*/ 336 w 336"/>
                  <a:gd name="T15" fmla="*/ 192 h 816"/>
                  <a:gd name="T16" fmla="*/ 336 w 336"/>
                  <a:gd name="T17" fmla="*/ 336 h 816"/>
                  <a:gd name="T18" fmla="*/ 336 w 336"/>
                  <a:gd name="T19" fmla="*/ 480 h 816"/>
                  <a:gd name="T20" fmla="*/ 336 w 336"/>
                  <a:gd name="T21" fmla="*/ 576 h 816"/>
                  <a:gd name="T22" fmla="*/ 288 w 336"/>
                  <a:gd name="T23" fmla="*/ 720 h 816"/>
                  <a:gd name="T24" fmla="*/ 192 w 336"/>
                  <a:gd name="T2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43" name="Freeform 19"/>
              <p:cNvSpPr>
                <a:spLocks/>
              </p:cNvSpPr>
              <p:nvPr/>
            </p:nvSpPr>
            <p:spPr bwMode="auto">
              <a:xfrm rot="-3514978">
                <a:off x="317" y="3081"/>
                <a:ext cx="128" cy="401"/>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44" name="Freeform 20"/>
              <p:cNvSpPr>
                <a:spLocks/>
              </p:cNvSpPr>
              <p:nvPr/>
            </p:nvSpPr>
            <p:spPr bwMode="auto">
              <a:xfrm rot="-3514978">
                <a:off x="337" y="3157"/>
                <a:ext cx="128" cy="124"/>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45" name="Freeform 21"/>
              <p:cNvSpPr>
                <a:spLocks/>
              </p:cNvSpPr>
              <p:nvPr/>
            </p:nvSpPr>
            <p:spPr bwMode="auto">
              <a:xfrm rot="-3514978">
                <a:off x="342" y="3244"/>
                <a:ext cx="64" cy="216"/>
              </a:xfrm>
              <a:custGeom>
                <a:avLst/>
                <a:gdLst>
                  <a:gd name="T0" fmla="*/ 96 w 96"/>
                  <a:gd name="T1" fmla="*/ 336 h 336"/>
                  <a:gd name="T2" fmla="*/ 12 w 96"/>
                  <a:gd name="T3" fmla="*/ 264 h 336"/>
                  <a:gd name="T4" fmla="*/ 72 w 96"/>
                  <a:gd name="T5" fmla="*/ 192 h 336"/>
                  <a:gd name="T6" fmla="*/ 0 w 96"/>
                  <a:gd name="T7" fmla="*/ 0 h 336"/>
                </a:gdLst>
                <a:ahLst/>
                <a:cxnLst>
                  <a:cxn ang="0">
                    <a:pos x="T0" y="T1"/>
                  </a:cxn>
                  <a:cxn ang="0">
                    <a:pos x="T2" y="T3"/>
                  </a:cxn>
                  <a:cxn ang="0">
                    <a:pos x="T4" y="T5"/>
                  </a:cxn>
                  <a:cxn ang="0">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46" name="Freeform 22"/>
              <p:cNvSpPr>
                <a:spLocks/>
              </p:cNvSpPr>
              <p:nvPr/>
            </p:nvSpPr>
            <p:spPr bwMode="auto">
              <a:xfrm rot="-3514978">
                <a:off x="290" y="3164"/>
                <a:ext cx="16" cy="154"/>
              </a:xfrm>
              <a:custGeom>
                <a:avLst/>
                <a:gdLst>
                  <a:gd name="T0" fmla="*/ 24 w 24"/>
                  <a:gd name="T1" fmla="*/ 240 h 240"/>
                  <a:gd name="T2" fmla="*/ 0 w 24"/>
                  <a:gd name="T3" fmla="*/ 144 h 240"/>
                  <a:gd name="T4" fmla="*/ 0 w 24"/>
                  <a:gd name="T5" fmla="*/ 96 h 240"/>
                  <a:gd name="T6" fmla="*/ 24 w 24"/>
                  <a:gd name="T7" fmla="*/ 0 h 240"/>
                </a:gdLst>
                <a:ahLst/>
                <a:cxnLst>
                  <a:cxn ang="0">
                    <a:pos x="T0" y="T1"/>
                  </a:cxn>
                  <a:cxn ang="0">
                    <a:pos x="T2" y="T3"/>
                  </a:cxn>
                  <a:cxn ang="0">
                    <a:pos x="T4" y="T5"/>
                  </a:cxn>
                  <a:cxn ang="0">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47" name="Freeform 23"/>
              <p:cNvSpPr>
                <a:spLocks/>
              </p:cNvSpPr>
              <p:nvPr/>
            </p:nvSpPr>
            <p:spPr bwMode="auto">
              <a:xfrm>
                <a:off x="504" y="3420"/>
                <a:ext cx="60" cy="96"/>
              </a:xfrm>
              <a:custGeom>
                <a:avLst/>
                <a:gdLst>
                  <a:gd name="T0" fmla="*/ 0 w 60"/>
                  <a:gd name="T1" fmla="*/ 0 h 96"/>
                  <a:gd name="T2" fmla="*/ 48 w 60"/>
                  <a:gd name="T3" fmla="*/ 96 h 96"/>
                </a:gdLst>
                <a:ahLst/>
                <a:cxnLst>
                  <a:cxn ang="0">
                    <a:pos x="T0" y="T1"/>
                  </a:cxn>
                  <a:cxn ang="0">
                    <a:pos x="T2" y="T3"/>
                  </a:cxn>
                </a:cxnLst>
                <a:rect l="0" t="0" r="r" b="b"/>
                <a:pathLst>
                  <a:path w="60" h="96">
                    <a:moveTo>
                      <a:pt x="0" y="0"/>
                    </a:moveTo>
                    <a:cubicBezTo>
                      <a:pt x="60" y="20"/>
                      <a:pt x="48" y="36"/>
                      <a:pt x="48" y="96"/>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7848" name="Group 24"/>
              <p:cNvGrpSpPr>
                <a:grpSpLocks/>
              </p:cNvGrpSpPr>
              <p:nvPr/>
            </p:nvGrpSpPr>
            <p:grpSpPr bwMode="auto">
              <a:xfrm>
                <a:off x="480" y="2496"/>
                <a:ext cx="288" cy="528"/>
                <a:chOff x="480" y="2496"/>
                <a:chExt cx="288" cy="528"/>
              </a:xfrm>
            </p:grpSpPr>
            <p:sp>
              <p:nvSpPr>
                <p:cNvPr id="77849" name="Freeform 25"/>
                <p:cNvSpPr>
                  <a:spLocks/>
                </p:cNvSpPr>
                <p:nvPr/>
              </p:nvSpPr>
              <p:spPr bwMode="auto">
                <a:xfrm>
                  <a:off x="480" y="2496"/>
                  <a:ext cx="288" cy="432"/>
                </a:xfrm>
                <a:custGeom>
                  <a:avLst/>
                  <a:gdLst>
                    <a:gd name="T0" fmla="*/ 192 w 336"/>
                    <a:gd name="T1" fmla="*/ 816 h 816"/>
                    <a:gd name="T2" fmla="*/ 48 w 336"/>
                    <a:gd name="T3" fmla="*/ 768 h 816"/>
                    <a:gd name="T4" fmla="*/ 0 w 336"/>
                    <a:gd name="T5" fmla="*/ 624 h 816"/>
                    <a:gd name="T6" fmla="*/ 0 w 336"/>
                    <a:gd name="T7" fmla="*/ 480 h 816"/>
                    <a:gd name="T8" fmla="*/ 48 w 336"/>
                    <a:gd name="T9" fmla="*/ 336 h 816"/>
                    <a:gd name="T10" fmla="*/ 192 w 336"/>
                    <a:gd name="T11" fmla="*/ 96 h 816"/>
                    <a:gd name="T12" fmla="*/ 288 w 336"/>
                    <a:gd name="T13" fmla="*/ 0 h 816"/>
                    <a:gd name="T14" fmla="*/ 336 w 336"/>
                    <a:gd name="T15" fmla="*/ 192 h 816"/>
                    <a:gd name="T16" fmla="*/ 336 w 336"/>
                    <a:gd name="T17" fmla="*/ 336 h 816"/>
                    <a:gd name="T18" fmla="*/ 336 w 336"/>
                    <a:gd name="T19" fmla="*/ 480 h 816"/>
                    <a:gd name="T20" fmla="*/ 336 w 336"/>
                    <a:gd name="T21" fmla="*/ 576 h 816"/>
                    <a:gd name="T22" fmla="*/ 288 w 336"/>
                    <a:gd name="T23" fmla="*/ 720 h 816"/>
                    <a:gd name="T24" fmla="*/ 192 w 336"/>
                    <a:gd name="T2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50" name="Freeform 26"/>
                <p:cNvSpPr>
                  <a:spLocks/>
                </p:cNvSpPr>
                <p:nvPr/>
              </p:nvSpPr>
              <p:spPr bwMode="auto">
                <a:xfrm>
                  <a:off x="576" y="2527"/>
                  <a:ext cx="128" cy="401"/>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51" name="Freeform 27"/>
                <p:cNvSpPr>
                  <a:spLocks/>
                </p:cNvSpPr>
                <p:nvPr/>
              </p:nvSpPr>
              <p:spPr bwMode="auto">
                <a:xfrm>
                  <a:off x="640" y="2650"/>
                  <a:ext cx="128" cy="124"/>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52" name="Freeform 28"/>
                <p:cNvSpPr>
                  <a:spLocks/>
                </p:cNvSpPr>
                <p:nvPr/>
              </p:nvSpPr>
              <p:spPr bwMode="auto">
                <a:xfrm>
                  <a:off x="544" y="2650"/>
                  <a:ext cx="64" cy="216"/>
                </a:xfrm>
                <a:custGeom>
                  <a:avLst/>
                  <a:gdLst>
                    <a:gd name="T0" fmla="*/ 96 w 96"/>
                    <a:gd name="T1" fmla="*/ 336 h 336"/>
                    <a:gd name="T2" fmla="*/ 12 w 96"/>
                    <a:gd name="T3" fmla="*/ 264 h 336"/>
                    <a:gd name="T4" fmla="*/ 72 w 96"/>
                    <a:gd name="T5" fmla="*/ 192 h 336"/>
                    <a:gd name="T6" fmla="*/ 0 w 96"/>
                    <a:gd name="T7" fmla="*/ 0 h 336"/>
                  </a:gdLst>
                  <a:ahLst/>
                  <a:cxnLst>
                    <a:cxn ang="0">
                      <a:pos x="T0" y="T1"/>
                    </a:cxn>
                    <a:cxn ang="0">
                      <a:pos x="T2" y="T3"/>
                    </a:cxn>
                    <a:cxn ang="0">
                      <a:pos x="T4" y="T5"/>
                    </a:cxn>
                    <a:cxn ang="0">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53" name="Freeform 29"/>
                <p:cNvSpPr>
                  <a:spLocks/>
                </p:cNvSpPr>
                <p:nvPr/>
              </p:nvSpPr>
              <p:spPr bwMode="auto">
                <a:xfrm>
                  <a:off x="624" y="2558"/>
                  <a:ext cx="16" cy="154"/>
                </a:xfrm>
                <a:custGeom>
                  <a:avLst/>
                  <a:gdLst>
                    <a:gd name="T0" fmla="*/ 24 w 24"/>
                    <a:gd name="T1" fmla="*/ 240 h 240"/>
                    <a:gd name="T2" fmla="*/ 0 w 24"/>
                    <a:gd name="T3" fmla="*/ 144 h 240"/>
                    <a:gd name="T4" fmla="*/ 0 w 24"/>
                    <a:gd name="T5" fmla="*/ 96 h 240"/>
                    <a:gd name="T6" fmla="*/ 24 w 24"/>
                    <a:gd name="T7" fmla="*/ 0 h 240"/>
                  </a:gdLst>
                  <a:ahLst/>
                  <a:cxnLst>
                    <a:cxn ang="0">
                      <a:pos x="T0" y="T1"/>
                    </a:cxn>
                    <a:cxn ang="0">
                      <a:pos x="T2" y="T3"/>
                    </a:cxn>
                    <a:cxn ang="0">
                      <a:pos x="T4" y="T5"/>
                    </a:cxn>
                    <a:cxn ang="0">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54" name="Freeform 30"/>
                <p:cNvSpPr>
                  <a:spLocks/>
                </p:cNvSpPr>
                <p:nvPr/>
              </p:nvSpPr>
              <p:spPr bwMode="auto">
                <a:xfrm flipH="1">
                  <a:off x="528" y="2928"/>
                  <a:ext cx="47" cy="96"/>
                </a:xfrm>
                <a:custGeom>
                  <a:avLst/>
                  <a:gdLst>
                    <a:gd name="T0" fmla="*/ 12 w 72"/>
                    <a:gd name="T1" fmla="*/ 0 h 192"/>
                    <a:gd name="T2" fmla="*/ 0 w 72"/>
                    <a:gd name="T3" fmla="*/ 192 h 192"/>
                  </a:gdLst>
                  <a:ahLst/>
                  <a:cxnLst>
                    <a:cxn ang="0">
                      <a:pos x="T0" y="T1"/>
                    </a:cxn>
                    <a:cxn ang="0">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855" name="Group 31"/>
              <p:cNvGrpSpPr>
                <a:grpSpLocks/>
              </p:cNvGrpSpPr>
              <p:nvPr/>
            </p:nvGrpSpPr>
            <p:grpSpPr bwMode="auto">
              <a:xfrm rot="4680742">
                <a:off x="936" y="2808"/>
                <a:ext cx="624" cy="1536"/>
                <a:chOff x="144" y="2256"/>
                <a:chExt cx="624" cy="1536"/>
              </a:xfrm>
            </p:grpSpPr>
            <p:sp>
              <p:nvSpPr>
                <p:cNvPr id="77856" name="Freeform 32"/>
                <p:cNvSpPr>
                  <a:spLocks/>
                </p:cNvSpPr>
                <p:nvPr/>
              </p:nvSpPr>
              <p:spPr bwMode="auto">
                <a:xfrm>
                  <a:off x="384" y="2256"/>
                  <a:ext cx="192" cy="1536"/>
                </a:xfrm>
                <a:custGeom>
                  <a:avLst/>
                  <a:gdLst>
                    <a:gd name="T0" fmla="*/ 48 w 192"/>
                    <a:gd name="T1" fmla="*/ 0 h 1536"/>
                    <a:gd name="T2" fmla="*/ 0 w 192"/>
                    <a:gd name="T3" fmla="*/ 240 h 1536"/>
                    <a:gd name="T4" fmla="*/ 0 w 192"/>
                    <a:gd name="T5" fmla="*/ 480 h 1536"/>
                    <a:gd name="T6" fmla="*/ 48 w 192"/>
                    <a:gd name="T7" fmla="*/ 576 h 1536"/>
                    <a:gd name="T8" fmla="*/ 144 w 192"/>
                    <a:gd name="T9" fmla="*/ 720 h 1536"/>
                    <a:gd name="T10" fmla="*/ 180 w 192"/>
                    <a:gd name="T11" fmla="*/ 840 h 1536"/>
                    <a:gd name="T12" fmla="*/ 192 w 192"/>
                    <a:gd name="T13" fmla="*/ 984 h 1536"/>
                    <a:gd name="T14" fmla="*/ 192 w 192"/>
                    <a:gd name="T15" fmla="*/ 1056 h 1536"/>
                    <a:gd name="T16" fmla="*/ 192 w 192"/>
                    <a:gd name="T17" fmla="*/ 1152 h 1536"/>
                    <a:gd name="T18" fmla="*/ 144 w 192"/>
                    <a:gd name="T19" fmla="*/ 1392 h 1536"/>
                    <a:gd name="T20" fmla="*/ 96 w 192"/>
                    <a:gd name="T21" fmla="*/ 1536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1536">
                      <a:moveTo>
                        <a:pt x="48" y="0"/>
                      </a:moveTo>
                      <a:lnTo>
                        <a:pt x="0" y="240"/>
                      </a:lnTo>
                      <a:lnTo>
                        <a:pt x="0" y="480"/>
                      </a:lnTo>
                      <a:lnTo>
                        <a:pt x="48" y="576"/>
                      </a:lnTo>
                      <a:lnTo>
                        <a:pt x="144" y="720"/>
                      </a:lnTo>
                      <a:lnTo>
                        <a:pt x="180" y="840"/>
                      </a:lnTo>
                      <a:lnTo>
                        <a:pt x="192" y="984"/>
                      </a:lnTo>
                      <a:lnTo>
                        <a:pt x="192" y="1056"/>
                      </a:lnTo>
                      <a:lnTo>
                        <a:pt x="192" y="1152"/>
                      </a:lnTo>
                      <a:lnTo>
                        <a:pt x="144" y="1392"/>
                      </a:lnTo>
                      <a:lnTo>
                        <a:pt x="96" y="1536"/>
                      </a:lnTo>
                    </a:path>
                  </a:pathLst>
                </a:custGeom>
                <a:noFill/>
                <a:ln w="3810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57" name="Freeform 33"/>
                <p:cNvSpPr>
                  <a:spLocks/>
                </p:cNvSpPr>
                <p:nvPr/>
              </p:nvSpPr>
              <p:spPr bwMode="auto">
                <a:xfrm>
                  <a:off x="480" y="2496"/>
                  <a:ext cx="288" cy="432"/>
                </a:xfrm>
                <a:custGeom>
                  <a:avLst/>
                  <a:gdLst>
                    <a:gd name="T0" fmla="*/ 192 w 336"/>
                    <a:gd name="T1" fmla="*/ 816 h 816"/>
                    <a:gd name="T2" fmla="*/ 48 w 336"/>
                    <a:gd name="T3" fmla="*/ 768 h 816"/>
                    <a:gd name="T4" fmla="*/ 0 w 336"/>
                    <a:gd name="T5" fmla="*/ 624 h 816"/>
                    <a:gd name="T6" fmla="*/ 0 w 336"/>
                    <a:gd name="T7" fmla="*/ 480 h 816"/>
                    <a:gd name="T8" fmla="*/ 48 w 336"/>
                    <a:gd name="T9" fmla="*/ 336 h 816"/>
                    <a:gd name="T10" fmla="*/ 192 w 336"/>
                    <a:gd name="T11" fmla="*/ 96 h 816"/>
                    <a:gd name="T12" fmla="*/ 288 w 336"/>
                    <a:gd name="T13" fmla="*/ 0 h 816"/>
                    <a:gd name="T14" fmla="*/ 336 w 336"/>
                    <a:gd name="T15" fmla="*/ 192 h 816"/>
                    <a:gd name="T16" fmla="*/ 336 w 336"/>
                    <a:gd name="T17" fmla="*/ 336 h 816"/>
                    <a:gd name="T18" fmla="*/ 336 w 336"/>
                    <a:gd name="T19" fmla="*/ 480 h 816"/>
                    <a:gd name="T20" fmla="*/ 336 w 336"/>
                    <a:gd name="T21" fmla="*/ 576 h 816"/>
                    <a:gd name="T22" fmla="*/ 288 w 336"/>
                    <a:gd name="T23" fmla="*/ 720 h 816"/>
                    <a:gd name="T24" fmla="*/ 192 w 336"/>
                    <a:gd name="T2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58" name="Freeform 34"/>
                <p:cNvSpPr>
                  <a:spLocks/>
                </p:cNvSpPr>
                <p:nvPr/>
              </p:nvSpPr>
              <p:spPr bwMode="auto">
                <a:xfrm>
                  <a:off x="576" y="2527"/>
                  <a:ext cx="128" cy="401"/>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59" name="Freeform 35"/>
                <p:cNvSpPr>
                  <a:spLocks/>
                </p:cNvSpPr>
                <p:nvPr/>
              </p:nvSpPr>
              <p:spPr bwMode="auto">
                <a:xfrm>
                  <a:off x="640" y="2650"/>
                  <a:ext cx="128" cy="124"/>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60" name="Freeform 36"/>
                <p:cNvSpPr>
                  <a:spLocks/>
                </p:cNvSpPr>
                <p:nvPr/>
              </p:nvSpPr>
              <p:spPr bwMode="auto">
                <a:xfrm>
                  <a:off x="544" y="2650"/>
                  <a:ext cx="64" cy="216"/>
                </a:xfrm>
                <a:custGeom>
                  <a:avLst/>
                  <a:gdLst>
                    <a:gd name="T0" fmla="*/ 96 w 96"/>
                    <a:gd name="T1" fmla="*/ 336 h 336"/>
                    <a:gd name="T2" fmla="*/ 12 w 96"/>
                    <a:gd name="T3" fmla="*/ 264 h 336"/>
                    <a:gd name="T4" fmla="*/ 72 w 96"/>
                    <a:gd name="T5" fmla="*/ 192 h 336"/>
                    <a:gd name="T6" fmla="*/ 0 w 96"/>
                    <a:gd name="T7" fmla="*/ 0 h 336"/>
                  </a:gdLst>
                  <a:ahLst/>
                  <a:cxnLst>
                    <a:cxn ang="0">
                      <a:pos x="T0" y="T1"/>
                    </a:cxn>
                    <a:cxn ang="0">
                      <a:pos x="T2" y="T3"/>
                    </a:cxn>
                    <a:cxn ang="0">
                      <a:pos x="T4" y="T5"/>
                    </a:cxn>
                    <a:cxn ang="0">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61" name="Freeform 37"/>
                <p:cNvSpPr>
                  <a:spLocks/>
                </p:cNvSpPr>
                <p:nvPr/>
              </p:nvSpPr>
              <p:spPr bwMode="auto">
                <a:xfrm>
                  <a:off x="624" y="2558"/>
                  <a:ext cx="16" cy="154"/>
                </a:xfrm>
                <a:custGeom>
                  <a:avLst/>
                  <a:gdLst>
                    <a:gd name="T0" fmla="*/ 24 w 24"/>
                    <a:gd name="T1" fmla="*/ 240 h 240"/>
                    <a:gd name="T2" fmla="*/ 0 w 24"/>
                    <a:gd name="T3" fmla="*/ 144 h 240"/>
                    <a:gd name="T4" fmla="*/ 0 w 24"/>
                    <a:gd name="T5" fmla="*/ 96 h 240"/>
                    <a:gd name="T6" fmla="*/ 24 w 24"/>
                    <a:gd name="T7" fmla="*/ 0 h 240"/>
                  </a:gdLst>
                  <a:ahLst/>
                  <a:cxnLst>
                    <a:cxn ang="0">
                      <a:pos x="T0" y="T1"/>
                    </a:cxn>
                    <a:cxn ang="0">
                      <a:pos x="T2" y="T3"/>
                    </a:cxn>
                    <a:cxn ang="0">
                      <a:pos x="T4" y="T5"/>
                    </a:cxn>
                    <a:cxn ang="0">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62" name="Freeform 38"/>
                <p:cNvSpPr>
                  <a:spLocks/>
                </p:cNvSpPr>
                <p:nvPr/>
              </p:nvSpPr>
              <p:spPr bwMode="auto">
                <a:xfrm rot="-3514978">
                  <a:off x="216" y="3072"/>
                  <a:ext cx="288" cy="432"/>
                </a:xfrm>
                <a:custGeom>
                  <a:avLst/>
                  <a:gdLst>
                    <a:gd name="T0" fmla="*/ 192 w 336"/>
                    <a:gd name="T1" fmla="*/ 816 h 816"/>
                    <a:gd name="T2" fmla="*/ 48 w 336"/>
                    <a:gd name="T3" fmla="*/ 768 h 816"/>
                    <a:gd name="T4" fmla="*/ 0 w 336"/>
                    <a:gd name="T5" fmla="*/ 624 h 816"/>
                    <a:gd name="T6" fmla="*/ 0 w 336"/>
                    <a:gd name="T7" fmla="*/ 480 h 816"/>
                    <a:gd name="T8" fmla="*/ 48 w 336"/>
                    <a:gd name="T9" fmla="*/ 336 h 816"/>
                    <a:gd name="T10" fmla="*/ 192 w 336"/>
                    <a:gd name="T11" fmla="*/ 96 h 816"/>
                    <a:gd name="T12" fmla="*/ 288 w 336"/>
                    <a:gd name="T13" fmla="*/ 0 h 816"/>
                    <a:gd name="T14" fmla="*/ 336 w 336"/>
                    <a:gd name="T15" fmla="*/ 192 h 816"/>
                    <a:gd name="T16" fmla="*/ 336 w 336"/>
                    <a:gd name="T17" fmla="*/ 336 h 816"/>
                    <a:gd name="T18" fmla="*/ 336 w 336"/>
                    <a:gd name="T19" fmla="*/ 480 h 816"/>
                    <a:gd name="T20" fmla="*/ 336 w 336"/>
                    <a:gd name="T21" fmla="*/ 576 h 816"/>
                    <a:gd name="T22" fmla="*/ 288 w 336"/>
                    <a:gd name="T23" fmla="*/ 720 h 816"/>
                    <a:gd name="T24" fmla="*/ 192 w 336"/>
                    <a:gd name="T2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63" name="Freeform 39"/>
                <p:cNvSpPr>
                  <a:spLocks/>
                </p:cNvSpPr>
                <p:nvPr/>
              </p:nvSpPr>
              <p:spPr bwMode="auto">
                <a:xfrm rot="-3514978">
                  <a:off x="317" y="3081"/>
                  <a:ext cx="128" cy="401"/>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64" name="Freeform 40"/>
                <p:cNvSpPr>
                  <a:spLocks/>
                </p:cNvSpPr>
                <p:nvPr/>
              </p:nvSpPr>
              <p:spPr bwMode="auto">
                <a:xfrm rot="-3514978">
                  <a:off x="337" y="3157"/>
                  <a:ext cx="128" cy="124"/>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65" name="Freeform 41"/>
                <p:cNvSpPr>
                  <a:spLocks/>
                </p:cNvSpPr>
                <p:nvPr/>
              </p:nvSpPr>
              <p:spPr bwMode="auto">
                <a:xfrm rot="-3514978">
                  <a:off x="342" y="3244"/>
                  <a:ext cx="64" cy="216"/>
                </a:xfrm>
                <a:custGeom>
                  <a:avLst/>
                  <a:gdLst>
                    <a:gd name="T0" fmla="*/ 96 w 96"/>
                    <a:gd name="T1" fmla="*/ 336 h 336"/>
                    <a:gd name="T2" fmla="*/ 12 w 96"/>
                    <a:gd name="T3" fmla="*/ 264 h 336"/>
                    <a:gd name="T4" fmla="*/ 72 w 96"/>
                    <a:gd name="T5" fmla="*/ 192 h 336"/>
                    <a:gd name="T6" fmla="*/ 0 w 96"/>
                    <a:gd name="T7" fmla="*/ 0 h 336"/>
                  </a:gdLst>
                  <a:ahLst/>
                  <a:cxnLst>
                    <a:cxn ang="0">
                      <a:pos x="T0" y="T1"/>
                    </a:cxn>
                    <a:cxn ang="0">
                      <a:pos x="T2" y="T3"/>
                    </a:cxn>
                    <a:cxn ang="0">
                      <a:pos x="T4" y="T5"/>
                    </a:cxn>
                    <a:cxn ang="0">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66" name="Freeform 42"/>
                <p:cNvSpPr>
                  <a:spLocks/>
                </p:cNvSpPr>
                <p:nvPr/>
              </p:nvSpPr>
              <p:spPr bwMode="auto">
                <a:xfrm rot="-3514978">
                  <a:off x="290" y="3164"/>
                  <a:ext cx="16" cy="154"/>
                </a:xfrm>
                <a:custGeom>
                  <a:avLst/>
                  <a:gdLst>
                    <a:gd name="T0" fmla="*/ 24 w 24"/>
                    <a:gd name="T1" fmla="*/ 240 h 240"/>
                    <a:gd name="T2" fmla="*/ 0 w 24"/>
                    <a:gd name="T3" fmla="*/ 144 h 240"/>
                    <a:gd name="T4" fmla="*/ 0 w 24"/>
                    <a:gd name="T5" fmla="*/ 96 h 240"/>
                    <a:gd name="T6" fmla="*/ 24 w 24"/>
                    <a:gd name="T7" fmla="*/ 0 h 240"/>
                  </a:gdLst>
                  <a:ahLst/>
                  <a:cxnLst>
                    <a:cxn ang="0">
                      <a:pos x="T0" y="T1"/>
                    </a:cxn>
                    <a:cxn ang="0">
                      <a:pos x="T2" y="T3"/>
                    </a:cxn>
                    <a:cxn ang="0">
                      <a:pos x="T4" y="T5"/>
                    </a:cxn>
                    <a:cxn ang="0">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67" name="Freeform 43"/>
                <p:cNvSpPr>
                  <a:spLocks/>
                </p:cNvSpPr>
                <p:nvPr/>
              </p:nvSpPr>
              <p:spPr bwMode="auto">
                <a:xfrm>
                  <a:off x="504" y="3420"/>
                  <a:ext cx="60" cy="96"/>
                </a:xfrm>
                <a:custGeom>
                  <a:avLst/>
                  <a:gdLst>
                    <a:gd name="T0" fmla="*/ 0 w 60"/>
                    <a:gd name="T1" fmla="*/ 0 h 96"/>
                    <a:gd name="T2" fmla="*/ 48 w 60"/>
                    <a:gd name="T3" fmla="*/ 96 h 96"/>
                  </a:gdLst>
                  <a:ahLst/>
                  <a:cxnLst>
                    <a:cxn ang="0">
                      <a:pos x="T0" y="T1"/>
                    </a:cxn>
                    <a:cxn ang="0">
                      <a:pos x="T2" y="T3"/>
                    </a:cxn>
                  </a:cxnLst>
                  <a:rect l="0" t="0" r="r" b="b"/>
                  <a:pathLst>
                    <a:path w="60" h="96">
                      <a:moveTo>
                        <a:pt x="0" y="0"/>
                      </a:moveTo>
                      <a:cubicBezTo>
                        <a:pt x="60" y="20"/>
                        <a:pt x="48" y="36"/>
                        <a:pt x="48" y="96"/>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68" name="Freeform 44"/>
                <p:cNvSpPr>
                  <a:spLocks/>
                </p:cNvSpPr>
                <p:nvPr/>
              </p:nvSpPr>
              <p:spPr bwMode="auto">
                <a:xfrm flipH="1">
                  <a:off x="528" y="2928"/>
                  <a:ext cx="47" cy="96"/>
                </a:xfrm>
                <a:custGeom>
                  <a:avLst/>
                  <a:gdLst>
                    <a:gd name="T0" fmla="*/ 12 w 72"/>
                    <a:gd name="T1" fmla="*/ 0 h 192"/>
                    <a:gd name="T2" fmla="*/ 0 w 72"/>
                    <a:gd name="T3" fmla="*/ 192 h 192"/>
                  </a:gdLst>
                  <a:ahLst/>
                  <a:cxnLst>
                    <a:cxn ang="0">
                      <a:pos x="T0" y="T1"/>
                    </a:cxn>
                    <a:cxn ang="0">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869" name="Group 45"/>
              <p:cNvGrpSpPr>
                <a:grpSpLocks/>
              </p:cNvGrpSpPr>
              <p:nvPr/>
            </p:nvGrpSpPr>
            <p:grpSpPr bwMode="auto">
              <a:xfrm rot="9942732">
                <a:off x="144" y="3360"/>
                <a:ext cx="768" cy="888"/>
                <a:chOff x="144" y="504"/>
                <a:chExt cx="1512" cy="1488"/>
              </a:xfrm>
            </p:grpSpPr>
            <p:sp>
              <p:nvSpPr>
                <p:cNvPr id="77870" name="Freeform 46"/>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71" name="Freeform 47"/>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72" name="Freeform 48"/>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73" name="Freeform 49"/>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74" name="Freeform 50"/>
                <p:cNvSpPr>
                  <a:spLocks/>
                </p:cNvSpPr>
                <p:nvPr/>
              </p:nvSpPr>
              <p:spPr bwMode="auto">
                <a:xfrm rot="11574696">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75" name="Oval 51"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7876" name="Group 52"/>
              <p:cNvGrpSpPr>
                <a:grpSpLocks/>
              </p:cNvGrpSpPr>
              <p:nvPr/>
            </p:nvGrpSpPr>
            <p:grpSpPr bwMode="auto">
              <a:xfrm rot="9942732">
                <a:off x="1680" y="2928"/>
                <a:ext cx="768" cy="888"/>
                <a:chOff x="144" y="504"/>
                <a:chExt cx="1512" cy="1488"/>
              </a:xfrm>
            </p:grpSpPr>
            <p:sp>
              <p:nvSpPr>
                <p:cNvPr id="77877" name="Freeform 53"/>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78" name="Freeform 54"/>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79" name="Freeform 55"/>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80" name="Freeform 56"/>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81" name="Freeform 57"/>
                <p:cNvSpPr>
                  <a:spLocks/>
                </p:cNvSpPr>
                <p:nvPr/>
              </p:nvSpPr>
              <p:spPr bwMode="auto">
                <a:xfrm rot="11574696">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82" name="Oval 58"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7883" name="Group 59"/>
              <p:cNvGrpSpPr>
                <a:grpSpLocks/>
              </p:cNvGrpSpPr>
              <p:nvPr/>
            </p:nvGrpSpPr>
            <p:grpSpPr bwMode="auto">
              <a:xfrm rot="20069967" flipH="1">
                <a:off x="153" y="2297"/>
                <a:ext cx="192" cy="528"/>
                <a:chOff x="480" y="2496"/>
                <a:chExt cx="288" cy="528"/>
              </a:xfrm>
            </p:grpSpPr>
            <p:sp>
              <p:nvSpPr>
                <p:cNvPr id="77884" name="Freeform 60"/>
                <p:cNvSpPr>
                  <a:spLocks/>
                </p:cNvSpPr>
                <p:nvPr/>
              </p:nvSpPr>
              <p:spPr bwMode="auto">
                <a:xfrm>
                  <a:off x="480" y="2496"/>
                  <a:ext cx="288" cy="432"/>
                </a:xfrm>
                <a:custGeom>
                  <a:avLst/>
                  <a:gdLst>
                    <a:gd name="T0" fmla="*/ 192 w 336"/>
                    <a:gd name="T1" fmla="*/ 816 h 816"/>
                    <a:gd name="T2" fmla="*/ 48 w 336"/>
                    <a:gd name="T3" fmla="*/ 768 h 816"/>
                    <a:gd name="T4" fmla="*/ 0 w 336"/>
                    <a:gd name="T5" fmla="*/ 624 h 816"/>
                    <a:gd name="T6" fmla="*/ 0 w 336"/>
                    <a:gd name="T7" fmla="*/ 480 h 816"/>
                    <a:gd name="T8" fmla="*/ 48 w 336"/>
                    <a:gd name="T9" fmla="*/ 336 h 816"/>
                    <a:gd name="T10" fmla="*/ 192 w 336"/>
                    <a:gd name="T11" fmla="*/ 96 h 816"/>
                    <a:gd name="T12" fmla="*/ 288 w 336"/>
                    <a:gd name="T13" fmla="*/ 0 h 816"/>
                    <a:gd name="T14" fmla="*/ 336 w 336"/>
                    <a:gd name="T15" fmla="*/ 192 h 816"/>
                    <a:gd name="T16" fmla="*/ 336 w 336"/>
                    <a:gd name="T17" fmla="*/ 336 h 816"/>
                    <a:gd name="T18" fmla="*/ 336 w 336"/>
                    <a:gd name="T19" fmla="*/ 480 h 816"/>
                    <a:gd name="T20" fmla="*/ 336 w 336"/>
                    <a:gd name="T21" fmla="*/ 576 h 816"/>
                    <a:gd name="T22" fmla="*/ 288 w 336"/>
                    <a:gd name="T23" fmla="*/ 720 h 816"/>
                    <a:gd name="T24" fmla="*/ 192 w 336"/>
                    <a:gd name="T2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85" name="Freeform 61"/>
                <p:cNvSpPr>
                  <a:spLocks/>
                </p:cNvSpPr>
                <p:nvPr/>
              </p:nvSpPr>
              <p:spPr bwMode="auto">
                <a:xfrm>
                  <a:off x="576" y="2527"/>
                  <a:ext cx="128" cy="401"/>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86" name="Freeform 62"/>
                <p:cNvSpPr>
                  <a:spLocks/>
                </p:cNvSpPr>
                <p:nvPr/>
              </p:nvSpPr>
              <p:spPr bwMode="auto">
                <a:xfrm>
                  <a:off x="640" y="2650"/>
                  <a:ext cx="128" cy="124"/>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87" name="Freeform 63"/>
                <p:cNvSpPr>
                  <a:spLocks/>
                </p:cNvSpPr>
                <p:nvPr/>
              </p:nvSpPr>
              <p:spPr bwMode="auto">
                <a:xfrm>
                  <a:off x="544" y="2650"/>
                  <a:ext cx="64" cy="216"/>
                </a:xfrm>
                <a:custGeom>
                  <a:avLst/>
                  <a:gdLst>
                    <a:gd name="T0" fmla="*/ 96 w 96"/>
                    <a:gd name="T1" fmla="*/ 336 h 336"/>
                    <a:gd name="T2" fmla="*/ 12 w 96"/>
                    <a:gd name="T3" fmla="*/ 264 h 336"/>
                    <a:gd name="T4" fmla="*/ 72 w 96"/>
                    <a:gd name="T5" fmla="*/ 192 h 336"/>
                    <a:gd name="T6" fmla="*/ 0 w 96"/>
                    <a:gd name="T7" fmla="*/ 0 h 336"/>
                  </a:gdLst>
                  <a:ahLst/>
                  <a:cxnLst>
                    <a:cxn ang="0">
                      <a:pos x="T0" y="T1"/>
                    </a:cxn>
                    <a:cxn ang="0">
                      <a:pos x="T2" y="T3"/>
                    </a:cxn>
                    <a:cxn ang="0">
                      <a:pos x="T4" y="T5"/>
                    </a:cxn>
                    <a:cxn ang="0">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88" name="Freeform 64"/>
                <p:cNvSpPr>
                  <a:spLocks/>
                </p:cNvSpPr>
                <p:nvPr/>
              </p:nvSpPr>
              <p:spPr bwMode="auto">
                <a:xfrm>
                  <a:off x="624" y="2558"/>
                  <a:ext cx="16" cy="154"/>
                </a:xfrm>
                <a:custGeom>
                  <a:avLst/>
                  <a:gdLst>
                    <a:gd name="T0" fmla="*/ 24 w 24"/>
                    <a:gd name="T1" fmla="*/ 240 h 240"/>
                    <a:gd name="T2" fmla="*/ 0 w 24"/>
                    <a:gd name="T3" fmla="*/ 144 h 240"/>
                    <a:gd name="T4" fmla="*/ 0 w 24"/>
                    <a:gd name="T5" fmla="*/ 96 h 240"/>
                    <a:gd name="T6" fmla="*/ 24 w 24"/>
                    <a:gd name="T7" fmla="*/ 0 h 240"/>
                  </a:gdLst>
                  <a:ahLst/>
                  <a:cxnLst>
                    <a:cxn ang="0">
                      <a:pos x="T0" y="T1"/>
                    </a:cxn>
                    <a:cxn ang="0">
                      <a:pos x="T2" y="T3"/>
                    </a:cxn>
                    <a:cxn ang="0">
                      <a:pos x="T4" y="T5"/>
                    </a:cxn>
                    <a:cxn ang="0">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89" name="Freeform 65"/>
                <p:cNvSpPr>
                  <a:spLocks/>
                </p:cNvSpPr>
                <p:nvPr/>
              </p:nvSpPr>
              <p:spPr bwMode="auto">
                <a:xfrm flipH="1">
                  <a:off x="528" y="2928"/>
                  <a:ext cx="47" cy="96"/>
                </a:xfrm>
                <a:custGeom>
                  <a:avLst/>
                  <a:gdLst>
                    <a:gd name="T0" fmla="*/ 12 w 72"/>
                    <a:gd name="T1" fmla="*/ 0 h 192"/>
                    <a:gd name="T2" fmla="*/ 0 w 72"/>
                    <a:gd name="T3" fmla="*/ 192 h 192"/>
                  </a:gdLst>
                  <a:ahLst/>
                  <a:cxnLst>
                    <a:cxn ang="0">
                      <a:pos x="T0" y="T1"/>
                    </a:cxn>
                    <a:cxn ang="0">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B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9875" name="Text Box 3"/>
          <p:cNvSpPr txBox="1">
            <a:spLocks noChangeArrowheads="1"/>
          </p:cNvSpPr>
          <p:nvPr/>
        </p:nvSpPr>
        <p:spPr bwMode="auto">
          <a:xfrm>
            <a:off x="1524000" y="2362200"/>
            <a:ext cx="66294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5400" b="1" dirty="0" err="1">
                <a:solidFill>
                  <a:srgbClr val="0000CC"/>
                </a:solidFill>
              </a:rPr>
              <a:t>Chúc</a:t>
            </a:r>
            <a:r>
              <a:rPr lang="en-US" sz="5400" b="1" dirty="0">
                <a:solidFill>
                  <a:srgbClr val="0000CC"/>
                </a:solidFill>
              </a:rPr>
              <a:t> </a:t>
            </a:r>
            <a:r>
              <a:rPr lang="en-US" sz="5400" b="1" dirty="0" err="1">
                <a:solidFill>
                  <a:srgbClr val="0000CC"/>
                </a:solidFill>
              </a:rPr>
              <a:t>các</a:t>
            </a:r>
            <a:r>
              <a:rPr lang="en-US" sz="5400" b="1" dirty="0">
                <a:solidFill>
                  <a:srgbClr val="0000CC"/>
                </a:solidFill>
              </a:rPr>
              <a:t> </a:t>
            </a:r>
            <a:r>
              <a:rPr lang="en-US" sz="5400" b="1" dirty="0" err="1">
                <a:solidFill>
                  <a:srgbClr val="0000CC"/>
                </a:solidFill>
              </a:rPr>
              <a:t>em</a:t>
            </a:r>
            <a:r>
              <a:rPr lang="en-US" sz="5400" b="1" dirty="0">
                <a:solidFill>
                  <a:srgbClr val="0000CC"/>
                </a:solidFill>
              </a:rPr>
              <a:t> </a:t>
            </a:r>
            <a:r>
              <a:rPr lang="en-US" sz="5400" b="1" dirty="0" err="1">
                <a:solidFill>
                  <a:srgbClr val="0000CC"/>
                </a:solidFill>
              </a:rPr>
              <a:t>học</a:t>
            </a:r>
            <a:r>
              <a:rPr lang="en-US" sz="5400" b="1" dirty="0">
                <a:solidFill>
                  <a:srgbClr val="0000CC"/>
                </a:solidFill>
              </a:rPr>
              <a:t> </a:t>
            </a:r>
            <a:r>
              <a:rPr lang="en-US" sz="5400" b="1" dirty="0" err="1" smtClean="0">
                <a:solidFill>
                  <a:srgbClr val="0000CC"/>
                </a:solidFill>
              </a:rPr>
              <a:t>tốt</a:t>
            </a:r>
            <a:endParaRPr lang="en-US" sz="5400" dirty="0"/>
          </a:p>
        </p:txBody>
      </p:sp>
      <p:pic>
        <p:nvPicPr>
          <p:cNvPr id="79876" name="doraemon.mid">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182563" y="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79877" name="lop chung ta doan ket THIEU NHI.mid">
            <a:hlinkClick r:id="" action="ppaction://media"/>
          </p:cNvPr>
          <p:cNvPicPr>
            <a:picLocks noRot="1" noChangeAspect="1" noChangeArrowheads="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79878" name="Picture 6" descr="Earth-1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193925" y="4435475"/>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79879" name="Picture 7" descr="Earth-1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49675" y="4435475"/>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79880" name="Picture 8" descr="Earth-1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394325" y="4435475"/>
            <a:ext cx="952500" cy="95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73730" fill="hold"/>
                                        <p:tgtEl>
                                          <p:spTgt spid="79877"/>
                                        </p:tgtEl>
                                      </p:cBhvr>
                                    </p:cmd>
                                  </p:childTnLst>
                                </p:cTn>
                              </p:par>
                              <p:par>
                                <p:cTn id="7" presetID="23" presetClass="entr" presetSubtype="16" fill="hold" grpId="0" nodeType="withEffect">
                                  <p:stCondLst>
                                    <p:cond delay="0"/>
                                  </p:stCondLst>
                                  <p:iterate type="lt">
                                    <p:tmPct val="0"/>
                                  </p:iterate>
                                  <p:childTnLst>
                                    <p:set>
                                      <p:cBhvr>
                                        <p:cTn id="8" dur="1" fill="hold">
                                          <p:stCondLst>
                                            <p:cond delay="0"/>
                                          </p:stCondLst>
                                        </p:cTn>
                                        <p:tgtEl>
                                          <p:spTgt spid="79875"/>
                                        </p:tgtEl>
                                        <p:attrNameLst>
                                          <p:attrName>style.visibility</p:attrName>
                                        </p:attrNameLst>
                                      </p:cBhvr>
                                      <p:to>
                                        <p:strVal val="visible"/>
                                      </p:to>
                                    </p:set>
                                    <p:anim calcmode="lin" valueType="num">
                                      <p:cBhvr>
                                        <p:cTn id="9" dur="500" fill="hold"/>
                                        <p:tgtEl>
                                          <p:spTgt spid="79875"/>
                                        </p:tgtEl>
                                        <p:attrNameLst>
                                          <p:attrName>ppt_w</p:attrName>
                                        </p:attrNameLst>
                                      </p:cBhvr>
                                      <p:tavLst>
                                        <p:tav tm="0">
                                          <p:val>
                                            <p:fltVal val="0"/>
                                          </p:val>
                                        </p:tav>
                                        <p:tav tm="100000">
                                          <p:val>
                                            <p:strVal val="#ppt_w"/>
                                          </p:val>
                                        </p:tav>
                                      </p:tavLst>
                                    </p:anim>
                                    <p:anim calcmode="lin" valueType="num">
                                      <p:cBhvr>
                                        <p:cTn id="10" dur="500" fill="hold"/>
                                        <p:tgtEl>
                                          <p:spTgt spid="79875"/>
                                        </p:tgtEl>
                                        <p:attrNameLst>
                                          <p:attrName>ppt_h</p:attrName>
                                        </p:attrNameLst>
                                      </p:cBhvr>
                                      <p:tavLst>
                                        <p:tav tm="0">
                                          <p:val>
                                            <p:fltVal val="0"/>
                                          </p:val>
                                        </p:tav>
                                        <p:tav tm="100000">
                                          <p:val>
                                            <p:strVal val="#ppt_h"/>
                                          </p:val>
                                        </p:tav>
                                      </p:tavLst>
                                    </p:anim>
                                  </p:childTnLst>
                                </p:cTn>
                              </p:par>
                              <p:par>
                                <p:cTn id="11" presetID="3" presetClass="emph" presetSubtype="10" repeatCount="indefinite" fill="hold" grpId="1" nodeType="withEffect">
                                  <p:stCondLst>
                                    <p:cond delay="0"/>
                                  </p:stCondLst>
                                  <p:iterate type="lt">
                                    <p:tmPct val="10000"/>
                                  </p:iterate>
                                  <p:childTnLst>
                                    <p:animClr clrSpc="hsl" dir="ccw">
                                      <p:cBhvr override="childStyle">
                                        <p:cTn id="12" dur="2000" fill="hold"/>
                                        <p:tgtEl>
                                          <p:spTgt spid="79875"/>
                                        </p:tgtEl>
                                        <p:attrNameLst>
                                          <p:attrName>style.color</p:attrName>
                                        </p:attrNameLst>
                                      </p:cBhvr>
                                      <p:to>
                                        <a:srgbClr val="FF0000"/>
                                      </p:to>
                                    </p:animClr>
                                  </p:childTnLst>
                                </p:cTn>
                              </p:par>
                              <p:par>
                                <p:cTn id="13" presetID="8" presetClass="entr" presetSubtype="16" fill="hold" nodeType="withEffect">
                                  <p:stCondLst>
                                    <p:cond delay="0"/>
                                  </p:stCondLst>
                                  <p:childTnLst>
                                    <p:set>
                                      <p:cBhvr>
                                        <p:cTn id="14" dur="1" fill="hold">
                                          <p:stCondLst>
                                            <p:cond delay="0"/>
                                          </p:stCondLst>
                                        </p:cTn>
                                        <p:tgtEl>
                                          <p:spTgt spid="79878"/>
                                        </p:tgtEl>
                                        <p:attrNameLst>
                                          <p:attrName>style.visibility</p:attrName>
                                        </p:attrNameLst>
                                      </p:cBhvr>
                                      <p:to>
                                        <p:strVal val="visible"/>
                                      </p:to>
                                    </p:set>
                                    <p:animEffect transition="in" filter="diamond(in)">
                                      <p:cBhvr>
                                        <p:cTn id="15" dur="2000"/>
                                        <p:tgtEl>
                                          <p:spTgt spid="79878"/>
                                        </p:tgtEl>
                                      </p:cBhvr>
                                    </p:animEffect>
                                  </p:childTnLst>
                                </p:cTn>
                              </p:par>
                              <p:par>
                                <p:cTn id="16" presetID="8" presetClass="entr" presetSubtype="16" fill="hold" nodeType="withEffect">
                                  <p:stCondLst>
                                    <p:cond delay="0"/>
                                  </p:stCondLst>
                                  <p:childTnLst>
                                    <p:set>
                                      <p:cBhvr>
                                        <p:cTn id="17" dur="1" fill="hold">
                                          <p:stCondLst>
                                            <p:cond delay="0"/>
                                          </p:stCondLst>
                                        </p:cTn>
                                        <p:tgtEl>
                                          <p:spTgt spid="79879"/>
                                        </p:tgtEl>
                                        <p:attrNameLst>
                                          <p:attrName>style.visibility</p:attrName>
                                        </p:attrNameLst>
                                      </p:cBhvr>
                                      <p:to>
                                        <p:strVal val="visible"/>
                                      </p:to>
                                    </p:set>
                                    <p:animEffect transition="in" filter="diamond(in)">
                                      <p:cBhvr>
                                        <p:cTn id="18" dur="2000"/>
                                        <p:tgtEl>
                                          <p:spTgt spid="79879"/>
                                        </p:tgtEl>
                                      </p:cBhvr>
                                    </p:animEffect>
                                  </p:childTnLst>
                                </p:cTn>
                              </p:par>
                              <p:par>
                                <p:cTn id="19" presetID="8" presetClass="entr" presetSubtype="16" fill="hold" nodeType="withEffect">
                                  <p:stCondLst>
                                    <p:cond delay="0"/>
                                  </p:stCondLst>
                                  <p:childTnLst>
                                    <p:set>
                                      <p:cBhvr>
                                        <p:cTn id="20" dur="1" fill="hold">
                                          <p:stCondLst>
                                            <p:cond delay="0"/>
                                          </p:stCondLst>
                                        </p:cTn>
                                        <p:tgtEl>
                                          <p:spTgt spid="79880"/>
                                        </p:tgtEl>
                                        <p:attrNameLst>
                                          <p:attrName>style.visibility</p:attrName>
                                        </p:attrNameLst>
                                      </p:cBhvr>
                                      <p:to>
                                        <p:strVal val="visible"/>
                                      </p:to>
                                    </p:set>
                                    <p:animEffect transition="in" filter="diamond(in)">
                                      <p:cBhvr>
                                        <p:cTn id="21" dur="2000"/>
                                        <p:tgtEl>
                                          <p:spTgt spid="7988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2" fill="hold" display="0">
                  <p:stCondLst>
                    <p:cond delay="indefinite"/>
                  </p:stCondLst>
                  <p:endCondLst>
                    <p:cond evt="onNext" delay="0">
                      <p:tgtEl>
                        <p:sldTgt/>
                      </p:tgtEl>
                    </p:cond>
                    <p:cond evt="onPrev" delay="0">
                      <p:tgtEl>
                        <p:sldTgt/>
                      </p:tgtEl>
                    </p:cond>
                    <p:cond evt="onStopAudio" delay="0">
                      <p:tgtEl>
                        <p:sldTgt/>
                      </p:tgtEl>
                    </p:cond>
                  </p:endCondLst>
                </p:cTn>
                <p:tgtEl>
                  <p:spTgt spid="79876"/>
                </p:tgtEl>
              </p:cMediaNode>
            </p:audio>
            <p:audio>
              <p:cMediaNode>
                <p:cTn id="23" fill="hold" display="0">
                  <p:stCondLst>
                    <p:cond delay="indefinite"/>
                  </p:stCondLst>
                  <p:endCondLst>
                    <p:cond evt="onNext" delay="0">
                      <p:tgtEl>
                        <p:sldTgt/>
                      </p:tgtEl>
                    </p:cond>
                    <p:cond evt="onPrev" delay="0">
                      <p:tgtEl>
                        <p:sldTgt/>
                      </p:tgtEl>
                    </p:cond>
                    <p:cond evt="onStopAudio" delay="0">
                      <p:tgtEl>
                        <p:sldTgt/>
                      </p:tgtEl>
                    </p:cond>
                  </p:endCondLst>
                </p:cTn>
                <p:tgtEl>
                  <p:spTgt spid="79877"/>
                </p:tgtEl>
              </p:cMediaNode>
            </p:audio>
          </p:childTnLst>
        </p:cTn>
      </p:par>
    </p:tnLst>
    <p:bldLst>
      <p:bldP spid="79875" grpId="0"/>
      <p:bldP spid="7987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Xem hình"/>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4419600" cy="6172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2227" name="Picture 3"/>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4343400" y="0"/>
            <a:ext cx="4800600" cy="6324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28" name="Rectangle 4"/>
          <p:cNvSpPr>
            <a:spLocks noChangeArrowheads="1"/>
          </p:cNvSpPr>
          <p:nvPr/>
        </p:nvSpPr>
        <p:spPr bwMode="auto">
          <a:xfrm>
            <a:off x="1524000" y="6137564"/>
            <a:ext cx="3581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5400" b="1" dirty="0">
                <a:solidFill>
                  <a:srgbClr val="00FF00"/>
                </a:solidFill>
                <a:effectLst>
                  <a:outerShdw blurRad="38100" dist="38100" dir="2700000" algn="tl">
                    <a:srgbClr val="000000"/>
                  </a:outerShdw>
                </a:effectLst>
                <a:cs typeface="Times New Roman" pitchFamily="18" charset="0"/>
              </a:rPr>
              <a:t>CỐM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additive="base">
                                        <p:cTn id="7" dur="1000" fill="hold"/>
                                        <p:tgtEl>
                                          <p:spTgt spid="52226"/>
                                        </p:tgtEl>
                                        <p:attrNameLst>
                                          <p:attrName>ppt_x</p:attrName>
                                        </p:attrNameLst>
                                      </p:cBhvr>
                                      <p:tavLst>
                                        <p:tav tm="0">
                                          <p:val>
                                            <p:strVal val="#ppt_x"/>
                                          </p:val>
                                        </p:tav>
                                        <p:tav tm="100000">
                                          <p:val>
                                            <p:strVal val="#ppt_x"/>
                                          </p:val>
                                        </p:tav>
                                      </p:tavLst>
                                    </p:anim>
                                    <p:anim calcmode="lin" valueType="num">
                                      <p:cBhvr additive="base">
                                        <p:cTn id="8" dur="1000" fill="hold"/>
                                        <p:tgtEl>
                                          <p:spTgt spid="5222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2227"/>
                                        </p:tgtEl>
                                        <p:attrNameLst>
                                          <p:attrName>style.visibility</p:attrName>
                                        </p:attrNameLst>
                                      </p:cBhvr>
                                      <p:to>
                                        <p:strVal val="visible"/>
                                      </p:to>
                                    </p:set>
                                    <p:anim calcmode="lin" valueType="num">
                                      <p:cBhvr additive="base">
                                        <p:cTn id="13" dur="1000" fill="hold"/>
                                        <p:tgtEl>
                                          <p:spTgt spid="52227"/>
                                        </p:tgtEl>
                                        <p:attrNameLst>
                                          <p:attrName>ppt_x</p:attrName>
                                        </p:attrNameLst>
                                      </p:cBhvr>
                                      <p:tavLst>
                                        <p:tav tm="0">
                                          <p:val>
                                            <p:strVal val="#ppt_x"/>
                                          </p:val>
                                        </p:tav>
                                        <p:tav tm="100000">
                                          <p:val>
                                            <p:strVal val="#ppt_x"/>
                                          </p:val>
                                        </p:tav>
                                      </p:tavLst>
                                    </p:anim>
                                    <p:anim calcmode="lin" valueType="num">
                                      <p:cBhvr additive="base">
                                        <p:cTn id="14" dur="1000" fill="hold"/>
                                        <p:tgtEl>
                                          <p:spTgt spid="5222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2228"/>
                                        </p:tgtEl>
                                        <p:attrNameLst>
                                          <p:attrName>style.visibility</p:attrName>
                                        </p:attrNameLst>
                                      </p:cBhvr>
                                      <p:to>
                                        <p:strVal val="visible"/>
                                      </p:to>
                                    </p:set>
                                    <p:anim calcmode="lin" valueType="num">
                                      <p:cBhvr additive="base">
                                        <p:cTn id="19" dur="500" fill="hold"/>
                                        <p:tgtEl>
                                          <p:spTgt spid="52228"/>
                                        </p:tgtEl>
                                        <p:attrNameLst>
                                          <p:attrName>ppt_x</p:attrName>
                                        </p:attrNameLst>
                                      </p:cBhvr>
                                      <p:tavLst>
                                        <p:tav tm="0">
                                          <p:val>
                                            <p:strVal val="#ppt_x"/>
                                          </p:val>
                                        </p:tav>
                                        <p:tav tm="100000">
                                          <p:val>
                                            <p:strVal val="#ppt_x"/>
                                          </p:val>
                                        </p:tav>
                                      </p:tavLst>
                                    </p:anim>
                                    <p:anim calcmode="lin" valueType="num">
                                      <p:cBhvr additive="base">
                                        <p:cTn id="20" dur="500" fill="hold"/>
                                        <p:tgtEl>
                                          <p:spTgt spid="522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0"/>
            <a:ext cx="9144000" cy="68580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Thạch Lam</a:t>
            </a:r>
          </a:p>
        </p:txBody>
      </p:sp>
      <p:sp>
        <p:nvSpPr>
          <p:cNvPr id="55303" name="Text Box 7"/>
          <p:cNvSpPr txBox="1">
            <a:spLocks noChangeArrowheads="1"/>
          </p:cNvSpPr>
          <p:nvPr/>
        </p:nvSpPr>
        <p:spPr bwMode="auto">
          <a:xfrm>
            <a:off x="3413125" y="2098675"/>
            <a:ext cx="3849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Một thứ quà của lúa non: cốm</a:t>
            </a:r>
          </a:p>
        </p:txBody>
      </p:sp>
      <p:sp>
        <p:nvSpPr>
          <p:cNvPr id="55304" name="WordArt 8"/>
          <p:cNvSpPr>
            <a:spLocks noChangeArrowheads="1" noChangeShapeType="1" noTextEdit="1"/>
          </p:cNvSpPr>
          <p:nvPr/>
        </p:nvSpPr>
        <p:spPr bwMode="auto">
          <a:xfrm>
            <a:off x="152400" y="1219200"/>
            <a:ext cx="8677275" cy="2895600"/>
          </a:xfrm>
          <a:prstGeom prst="rect">
            <a:avLst/>
          </a:prstGeom>
        </p:spPr>
        <p:txBody>
          <a:bodyPr wrap="none" fromWordArt="1">
            <a:prstTxWarp prst="textWave2">
              <a:avLst>
                <a:gd name="adj1" fmla="val 13005"/>
                <a:gd name="adj2" fmla="val 0"/>
              </a:avLst>
            </a:prstTxWarp>
          </a:bodyPr>
          <a:lstStyle/>
          <a:p>
            <a:pPr algn="ctr"/>
            <a:r>
              <a:rPr lang="en-US" sz="6000" b="1" kern="10" spc="-600" dirty="0" err="1">
                <a:ln w="12700">
                  <a:solidFill>
                    <a:srgbClr val="000099"/>
                  </a:solidFill>
                  <a:round/>
                  <a:headEnd/>
                  <a:tailEnd/>
                </a:ln>
                <a:solidFill>
                  <a:srgbClr val="00CC00"/>
                </a:solidFill>
                <a:effectLst>
                  <a:outerShdw dist="125724" dir="18900000" algn="ctr" rotWithShape="0">
                    <a:srgbClr val="000099"/>
                  </a:outerShdw>
                </a:effectLst>
                <a:latin typeface="UVN Bay Buom Hep Nang"/>
              </a:rPr>
              <a:t>Một</a:t>
            </a:r>
            <a:r>
              <a:rPr lang="en-US" sz="6000" b="1" kern="10" spc="-600" dirty="0">
                <a:ln w="12700">
                  <a:solidFill>
                    <a:srgbClr val="000099"/>
                  </a:solidFill>
                  <a:round/>
                  <a:headEnd/>
                  <a:tailEnd/>
                </a:ln>
                <a:solidFill>
                  <a:srgbClr val="00CC00"/>
                </a:solidFill>
                <a:effectLst>
                  <a:outerShdw dist="125724" dir="18900000" algn="ctr" rotWithShape="0">
                    <a:srgbClr val="000099"/>
                  </a:outerShdw>
                </a:effectLst>
                <a:latin typeface="UVN Bay Buom Hep Nang"/>
              </a:rPr>
              <a:t> </a:t>
            </a:r>
            <a:r>
              <a:rPr lang="en-US" sz="6000" b="1" kern="10" spc="-600" dirty="0" err="1">
                <a:ln w="12700">
                  <a:solidFill>
                    <a:srgbClr val="000099"/>
                  </a:solidFill>
                  <a:round/>
                  <a:headEnd/>
                  <a:tailEnd/>
                </a:ln>
                <a:solidFill>
                  <a:srgbClr val="00CC00"/>
                </a:solidFill>
                <a:effectLst>
                  <a:outerShdw dist="125724" dir="18900000" algn="ctr" rotWithShape="0">
                    <a:srgbClr val="000099"/>
                  </a:outerShdw>
                </a:effectLst>
                <a:latin typeface="UVN Bay Buom Hep Nang"/>
              </a:rPr>
              <a:t>thứ</a:t>
            </a:r>
            <a:r>
              <a:rPr lang="en-US" sz="6000" b="1" kern="10" spc="-600" dirty="0">
                <a:ln w="12700">
                  <a:solidFill>
                    <a:srgbClr val="000099"/>
                  </a:solidFill>
                  <a:round/>
                  <a:headEnd/>
                  <a:tailEnd/>
                </a:ln>
                <a:solidFill>
                  <a:srgbClr val="00CC00"/>
                </a:solidFill>
                <a:effectLst>
                  <a:outerShdw dist="125724" dir="18900000" algn="ctr" rotWithShape="0">
                    <a:srgbClr val="000099"/>
                  </a:outerShdw>
                </a:effectLst>
                <a:latin typeface="UVN Bay Buom Hep Nang"/>
              </a:rPr>
              <a:t> </a:t>
            </a:r>
            <a:r>
              <a:rPr lang="en-US" sz="6000" b="1" kern="10" spc="-600" dirty="0" err="1">
                <a:ln w="12700">
                  <a:solidFill>
                    <a:srgbClr val="000099"/>
                  </a:solidFill>
                  <a:round/>
                  <a:headEnd/>
                  <a:tailEnd/>
                </a:ln>
                <a:solidFill>
                  <a:srgbClr val="00CC00"/>
                </a:solidFill>
                <a:effectLst>
                  <a:outerShdw dist="125724" dir="18900000" algn="ctr" rotWithShape="0">
                    <a:srgbClr val="000099"/>
                  </a:outerShdw>
                </a:effectLst>
                <a:latin typeface="UVN Bay Buom Hep Nang"/>
              </a:rPr>
              <a:t>quà</a:t>
            </a:r>
            <a:r>
              <a:rPr lang="en-US" sz="6000" b="1" kern="10" spc="-600" dirty="0">
                <a:ln w="12700">
                  <a:solidFill>
                    <a:srgbClr val="000099"/>
                  </a:solidFill>
                  <a:round/>
                  <a:headEnd/>
                  <a:tailEnd/>
                </a:ln>
                <a:solidFill>
                  <a:srgbClr val="00CC00"/>
                </a:solidFill>
                <a:effectLst>
                  <a:outerShdw dist="125724" dir="18900000" algn="ctr" rotWithShape="0">
                    <a:srgbClr val="000099"/>
                  </a:outerShdw>
                </a:effectLst>
                <a:latin typeface="UVN Bay Buom Hep Nang"/>
              </a:rPr>
              <a:t> </a:t>
            </a:r>
            <a:r>
              <a:rPr lang="en-US" sz="6000" b="1" kern="10" spc="-600" dirty="0" err="1">
                <a:ln w="12700">
                  <a:solidFill>
                    <a:srgbClr val="000099"/>
                  </a:solidFill>
                  <a:round/>
                  <a:headEnd/>
                  <a:tailEnd/>
                </a:ln>
                <a:solidFill>
                  <a:srgbClr val="00CC00"/>
                </a:solidFill>
                <a:effectLst>
                  <a:outerShdw dist="125724" dir="18900000" algn="ctr" rotWithShape="0">
                    <a:srgbClr val="000099"/>
                  </a:outerShdw>
                </a:effectLst>
                <a:latin typeface="UVN Bay Buom Hep Nang"/>
              </a:rPr>
              <a:t>của</a:t>
            </a:r>
            <a:r>
              <a:rPr lang="en-US" sz="6000" b="1" kern="10" spc="-600" dirty="0">
                <a:ln w="12700">
                  <a:solidFill>
                    <a:srgbClr val="000099"/>
                  </a:solidFill>
                  <a:round/>
                  <a:headEnd/>
                  <a:tailEnd/>
                </a:ln>
                <a:solidFill>
                  <a:srgbClr val="00CC00"/>
                </a:solidFill>
                <a:effectLst>
                  <a:outerShdw dist="125724" dir="18900000" algn="ctr" rotWithShape="0">
                    <a:srgbClr val="000099"/>
                  </a:outerShdw>
                </a:effectLst>
                <a:latin typeface="UVN Bay Buom Hep Nang"/>
              </a:rPr>
              <a:t> </a:t>
            </a:r>
            <a:r>
              <a:rPr lang="en-US" sz="6000" b="1" kern="10" spc="-600" dirty="0" err="1">
                <a:ln w="12700">
                  <a:solidFill>
                    <a:srgbClr val="000099"/>
                  </a:solidFill>
                  <a:round/>
                  <a:headEnd/>
                  <a:tailEnd/>
                </a:ln>
                <a:solidFill>
                  <a:srgbClr val="00CC00"/>
                </a:solidFill>
                <a:effectLst>
                  <a:outerShdw dist="125724" dir="18900000" algn="ctr" rotWithShape="0">
                    <a:srgbClr val="000099"/>
                  </a:outerShdw>
                </a:effectLst>
                <a:latin typeface="UVN Bay Buom Hep Nang"/>
              </a:rPr>
              <a:t>lúa</a:t>
            </a:r>
            <a:r>
              <a:rPr lang="en-US" sz="6000" b="1" kern="10" spc="-600" dirty="0">
                <a:ln w="12700">
                  <a:solidFill>
                    <a:srgbClr val="000099"/>
                  </a:solidFill>
                  <a:round/>
                  <a:headEnd/>
                  <a:tailEnd/>
                </a:ln>
                <a:solidFill>
                  <a:srgbClr val="00CC00"/>
                </a:solidFill>
                <a:effectLst>
                  <a:outerShdw dist="125724" dir="18900000" algn="ctr" rotWithShape="0">
                    <a:srgbClr val="000099"/>
                  </a:outerShdw>
                </a:effectLst>
                <a:latin typeface="UVN Bay Buom Hep Nang"/>
              </a:rPr>
              <a:t> non: </a:t>
            </a:r>
            <a:r>
              <a:rPr lang="en-US" sz="6000" b="1" kern="10" spc="-600" dirty="0" err="1">
                <a:ln w="12700">
                  <a:solidFill>
                    <a:srgbClr val="000099"/>
                  </a:solidFill>
                  <a:round/>
                  <a:headEnd/>
                  <a:tailEnd/>
                </a:ln>
                <a:solidFill>
                  <a:srgbClr val="00CC00"/>
                </a:solidFill>
                <a:effectLst>
                  <a:outerShdw dist="125724" dir="18900000" algn="ctr" rotWithShape="0">
                    <a:srgbClr val="000099"/>
                  </a:outerShdw>
                </a:effectLst>
                <a:latin typeface="UVN Bay Buom Hep Nang"/>
              </a:rPr>
              <a:t>cốm</a:t>
            </a:r>
            <a:endParaRPr lang="en-US" sz="6000" b="1" kern="10" spc="-600" dirty="0">
              <a:ln w="12700">
                <a:solidFill>
                  <a:srgbClr val="000099"/>
                </a:solidFill>
                <a:round/>
                <a:headEnd/>
                <a:tailEnd/>
              </a:ln>
              <a:solidFill>
                <a:srgbClr val="00CC00"/>
              </a:solidFill>
              <a:effectLst>
                <a:outerShdw dist="125724" dir="18900000" algn="ctr" rotWithShape="0">
                  <a:srgbClr val="000099"/>
                </a:outerShdw>
              </a:effectLst>
              <a:latin typeface="UVN Bay Buom Hep Nang"/>
            </a:endParaRPr>
          </a:p>
        </p:txBody>
      </p:sp>
      <p:sp>
        <p:nvSpPr>
          <p:cNvPr id="55306" name="Rectangle 10"/>
          <p:cNvSpPr>
            <a:spLocks noChangeArrowheads="1"/>
          </p:cNvSpPr>
          <p:nvPr/>
        </p:nvSpPr>
        <p:spPr bwMode="auto">
          <a:xfrm>
            <a:off x="5570756" y="3586835"/>
            <a:ext cx="307808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smtClean="0">
                <a:solidFill>
                  <a:schemeClr val="bg1"/>
                </a:solidFill>
              </a:rPr>
              <a:t>-</a:t>
            </a:r>
            <a:r>
              <a:rPr lang="en-US" sz="4000" b="1" dirty="0" err="1" smtClean="0">
                <a:solidFill>
                  <a:schemeClr val="bg1"/>
                </a:solidFill>
              </a:rPr>
              <a:t>Thạch</a:t>
            </a:r>
            <a:r>
              <a:rPr lang="en-US" sz="4000" b="1" dirty="0" smtClean="0">
                <a:solidFill>
                  <a:schemeClr val="bg1"/>
                </a:solidFill>
              </a:rPr>
              <a:t> Lam-</a:t>
            </a:r>
            <a:endParaRPr lang="en-US" sz="3600" b="1" dirty="0">
              <a:solidFill>
                <a:schemeClr val="bg1"/>
              </a:solidFill>
            </a:endParaRPr>
          </a:p>
        </p:txBody>
      </p:sp>
      <p:pic>
        <p:nvPicPr>
          <p:cNvPr id="55308" name="Picture 12" descr="Cốm Vòng - Hồn quê Hà Nộ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378783"/>
            <a:ext cx="6629400" cy="2479217"/>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32"/>
          <p:cNvSpPr txBox="1">
            <a:spLocks noChangeArrowheads="1"/>
          </p:cNvSpPr>
          <p:nvPr/>
        </p:nvSpPr>
        <p:spPr bwMode="auto">
          <a:xfrm>
            <a:off x="6705601" y="185776"/>
            <a:ext cx="1524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4400" b="1" dirty="0">
                <a:solidFill>
                  <a:srgbClr val="FFFF00"/>
                </a:solidFill>
                <a:sym typeface="Wingdings" pitchFamily="2" charset="2"/>
              </a:rPr>
              <a:t></a:t>
            </a:r>
          </a:p>
        </p:txBody>
      </p:sp>
      <p:sp>
        <p:nvSpPr>
          <p:cNvPr id="8" name="TextBox 7"/>
          <p:cNvSpPr txBox="1"/>
          <p:nvPr/>
        </p:nvSpPr>
        <p:spPr>
          <a:xfrm>
            <a:off x="457200" y="1010375"/>
            <a:ext cx="4229422" cy="707886"/>
          </a:xfrm>
          <a:prstGeom prst="rect">
            <a:avLst/>
          </a:prstGeom>
          <a:noFill/>
        </p:spPr>
        <p:txBody>
          <a:bodyPr wrap="square" rtlCol="0">
            <a:spAutoFit/>
          </a:bodyPr>
          <a:lstStyle/>
          <a:p>
            <a:r>
              <a:rPr lang="en-US" sz="4000" b="1" u="sng" dirty="0" err="1">
                <a:solidFill>
                  <a:schemeClr val="bg1"/>
                </a:solidFill>
                <a:latin typeface="Times New Roman" pitchFamily="18" charset="0"/>
                <a:cs typeface="Times New Roman" pitchFamily="18" charset="0"/>
              </a:rPr>
              <a:t>Văn</a:t>
            </a:r>
            <a:r>
              <a:rPr lang="en-US" sz="4000" b="1" u="sng" dirty="0">
                <a:solidFill>
                  <a:schemeClr val="bg1"/>
                </a:solidFill>
                <a:latin typeface="Times New Roman" pitchFamily="18" charset="0"/>
                <a:cs typeface="Times New Roman" pitchFamily="18" charset="0"/>
              </a:rPr>
              <a:t> </a:t>
            </a:r>
            <a:r>
              <a:rPr lang="en-US" sz="4000" b="1" u="sng" dirty="0" err="1">
                <a:solidFill>
                  <a:schemeClr val="bg1"/>
                </a:solidFill>
                <a:latin typeface="Times New Roman" pitchFamily="18" charset="0"/>
                <a:cs typeface="Times New Roman" pitchFamily="18" charset="0"/>
              </a:rPr>
              <a:t>bản</a:t>
            </a:r>
            <a:endParaRPr lang="en-US" sz="4000" b="1" u="sng"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306"/>
                                        </p:tgtEl>
                                        <p:attrNameLst>
                                          <p:attrName>style.visibility</p:attrName>
                                        </p:attrNameLst>
                                      </p:cBhvr>
                                      <p:to>
                                        <p:strVal val="visible"/>
                                      </p:to>
                                    </p:set>
                                    <p:anim calcmode="lin" valueType="num">
                                      <p:cBhvr additive="base">
                                        <p:cTn id="7" dur="500" fill="hold"/>
                                        <p:tgtEl>
                                          <p:spTgt spid="55306"/>
                                        </p:tgtEl>
                                        <p:attrNameLst>
                                          <p:attrName>ppt_x</p:attrName>
                                        </p:attrNameLst>
                                      </p:cBhvr>
                                      <p:tavLst>
                                        <p:tav tm="0">
                                          <p:val>
                                            <p:strVal val="#ppt_x"/>
                                          </p:val>
                                        </p:tav>
                                        <p:tav tm="100000">
                                          <p:val>
                                            <p:strVal val="#ppt_x"/>
                                          </p:val>
                                        </p:tav>
                                      </p:tavLst>
                                    </p:anim>
                                    <p:anim calcmode="lin" valueType="num">
                                      <p:cBhvr additive="base">
                                        <p:cTn id="8" dur="500" fill="hold"/>
                                        <p:tgtEl>
                                          <p:spTgt spid="5530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55304"/>
                                        </p:tgtEl>
                                        <p:attrNameLst>
                                          <p:attrName>style.visibility</p:attrName>
                                        </p:attrNameLst>
                                      </p:cBhvr>
                                      <p:to>
                                        <p:strVal val="visible"/>
                                      </p:to>
                                    </p:set>
                                    <p:animEffect transition="in" filter="wheel(4)">
                                      <p:cBhvr>
                                        <p:cTn id="13" dur="500"/>
                                        <p:tgtEl>
                                          <p:spTgt spid="55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4" grpId="0" autoUpdateAnimBg="0"/>
      <p:bldP spid="5530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58" name="Text Box 10"/>
          <p:cNvSpPr txBox="1">
            <a:spLocks noChangeArrowheads="1"/>
          </p:cNvSpPr>
          <p:nvPr/>
        </p:nvSpPr>
        <p:spPr bwMode="auto">
          <a:xfrm>
            <a:off x="-76199" y="990600"/>
            <a:ext cx="510539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b="1" dirty="0" err="1" smtClean="0">
                <a:solidFill>
                  <a:srgbClr val="FF0000"/>
                </a:solidFill>
              </a:rPr>
              <a:t>I.Đọc</a:t>
            </a:r>
            <a:r>
              <a:rPr lang="en-US" sz="3200" b="1" dirty="0" smtClean="0">
                <a:solidFill>
                  <a:srgbClr val="FF0000"/>
                </a:solidFill>
              </a:rPr>
              <a:t>–</a:t>
            </a:r>
            <a:r>
              <a:rPr lang="en-US" sz="3200" b="1" dirty="0" err="1" smtClean="0">
                <a:solidFill>
                  <a:srgbClr val="FF0000"/>
                </a:solidFill>
              </a:rPr>
              <a:t>tìm</a:t>
            </a:r>
            <a:r>
              <a:rPr lang="en-US" sz="3200" b="1" dirty="0" smtClean="0">
                <a:solidFill>
                  <a:srgbClr val="FF0000"/>
                </a:solidFill>
              </a:rPr>
              <a:t> </a:t>
            </a:r>
            <a:r>
              <a:rPr lang="en-US" sz="3200" b="1" dirty="0" err="1">
                <a:solidFill>
                  <a:srgbClr val="FF0000"/>
                </a:solidFill>
              </a:rPr>
              <a:t>hiểu</a:t>
            </a:r>
            <a:r>
              <a:rPr lang="en-US" sz="3200" b="1" dirty="0">
                <a:solidFill>
                  <a:srgbClr val="FF0000"/>
                </a:solidFill>
              </a:rPr>
              <a:t> </a:t>
            </a:r>
            <a:r>
              <a:rPr lang="en-US" sz="3200" b="1" dirty="0" err="1">
                <a:solidFill>
                  <a:srgbClr val="FF0000"/>
                </a:solidFill>
              </a:rPr>
              <a:t>chú</a:t>
            </a:r>
            <a:r>
              <a:rPr lang="en-US" sz="3200" b="1" dirty="0">
                <a:solidFill>
                  <a:srgbClr val="FF0000"/>
                </a:solidFill>
              </a:rPr>
              <a:t> </a:t>
            </a:r>
            <a:r>
              <a:rPr lang="en-US" sz="3200" b="1" dirty="0" err="1">
                <a:solidFill>
                  <a:srgbClr val="FF0000"/>
                </a:solidFill>
              </a:rPr>
              <a:t>thích</a:t>
            </a:r>
            <a:r>
              <a:rPr lang="en-US" sz="3200" b="1" dirty="0">
                <a:solidFill>
                  <a:srgbClr val="FF0000"/>
                </a:solidFill>
              </a:rPr>
              <a:t>:</a:t>
            </a:r>
          </a:p>
        </p:txBody>
      </p:sp>
      <p:sp>
        <p:nvSpPr>
          <p:cNvPr id="2059" name="Text Box 11"/>
          <p:cNvSpPr txBox="1">
            <a:spLocks noChangeArrowheads="1"/>
          </p:cNvSpPr>
          <p:nvPr/>
        </p:nvSpPr>
        <p:spPr bwMode="auto">
          <a:xfrm>
            <a:off x="228600" y="1468149"/>
            <a:ext cx="2209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u="sng" dirty="0">
                <a:solidFill>
                  <a:srgbClr val="7030A0"/>
                </a:solidFill>
              </a:rPr>
              <a:t>1/</a:t>
            </a:r>
            <a:r>
              <a:rPr lang="en-US" sz="3200" b="1" u="sng" dirty="0" err="1">
                <a:solidFill>
                  <a:srgbClr val="7030A0"/>
                </a:solidFill>
              </a:rPr>
              <a:t>Tác</a:t>
            </a:r>
            <a:r>
              <a:rPr lang="en-US" sz="3200" b="1" u="sng" dirty="0">
                <a:solidFill>
                  <a:srgbClr val="7030A0"/>
                </a:solidFill>
              </a:rPr>
              <a:t> </a:t>
            </a:r>
            <a:r>
              <a:rPr lang="en-US" sz="3200" b="1" u="sng" dirty="0" err="1">
                <a:solidFill>
                  <a:srgbClr val="7030A0"/>
                </a:solidFill>
              </a:rPr>
              <a:t>giả</a:t>
            </a:r>
            <a:r>
              <a:rPr lang="en-US" sz="3200" b="1" u="sng" dirty="0">
                <a:solidFill>
                  <a:srgbClr val="7030A0"/>
                </a:solidFill>
              </a:rPr>
              <a:t>:</a:t>
            </a:r>
          </a:p>
        </p:txBody>
      </p:sp>
      <p:pic>
        <p:nvPicPr>
          <p:cNvPr id="2060" name="Picture 12" descr="P10907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1066800"/>
            <a:ext cx="4876800" cy="5791200"/>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061" name="Text Box 13"/>
          <p:cNvSpPr txBox="1">
            <a:spLocks noChangeArrowheads="1"/>
          </p:cNvSpPr>
          <p:nvPr/>
        </p:nvSpPr>
        <p:spPr bwMode="auto">
          <a:xfrm>
            <a:off x="76202" y="1917442"/>
            <a:ext cx="4190996"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b="1" dirty="0" err="1" smtClean="0"/>
              <a:t>Thạch</a:t>
            </a:r>
            <a:r>
              <a:rPr lang="en-US" sz="3200" b="1" dirty="0" smtClean="0"/>
              <a:t> </a:t>
            </a:r>
            <a:r>
              <a:rPr lang="en-US" sz="3200" b="1" dirty="0"/>
              <a:t>Lam (</a:t>
            </a:r>
            <a:r>
              <a:rPr lang="en-US" sz="3200" b="1" dirty="0" smtClean="0"/>
              <a:t>1910–1942)</a:t>
            </a:r>
          </a:p>
          <a:p>
            <a:pPr>
              <a:spcBef>
                <a:spcPct val="50000"/>
              </a:spcBef>
            </a:pPr>
            <a:r>
              <a:rPr lang="en-US" sz="3200" b="1" dirty="0" smtClean="0"/>
              <a:t>- </a:t>
            </a:r>
            <a:r>
              <a:rPr lang="en-US" sz="3200" b="1" dirty="0" err="1"/>
              <a:t>Sinh</a:t>
            </a:r>
            <a:r>
              <a:rPr lang="en-US" sz="3200" b="1" dirty="0"/>
              <a:t> </a:t>
            </a:r>
            <a:r>
              <a:rPr lang="en-US" sz="3200" b="1" dirty="0" err="1"/>
              <a:t>tại</a:t>
            </a:r>
            <a:r>
              <a:rPr lang="en-US" sz="3200" b="1" dirty="0"/>
              <a:t> </a:t>
            </a:r>
            <a:r>
              <a:rPr lang="en-US" sz="3200" b="1" dirty="0" err="1"/>
              <a:t>Hà</a:t>
            </a:r>
            <a:r>
              <a:rPr lang="en-US" sz="3200" b="1" dirty="0"/>
              <a:t> </a:t>
            </a:r>
            <a:r>
              <a:rPr lang="en-US" sz="3200" b="1" dirty="0" err="1"/>
              <a:t>Nội</a:t>
            </a:r>
            <a:r>
              <a:rPr lang="en-US" sz="3200" b="1" dirty="0"/>
              <a:t>, </a:t>
            </a:r>
            <a:r>
              <a:rPr lang="en-US" sz="3200" b="1" dirty="0" err="1"/>
              <a:t>tên</a:t>
            </a:r>
            <a:r>
              <a:rPr lang="en-US" sz="3200" b="1" dirty="0"/>
              <a:t> </a:t>
            </a:r>
            <a:r>
              <a:rPr lang="en-US" sz="3200" b="1" dirty="0" err="1"/>
              <a:t>thật</a:t>
            </a:r>
            <a:r>
              <a:rPr lang="en-US" sz="3200" b="1" dirty="0"/>
              <a:t> </a:t>
            </a:r>
            <a:r>
              <a:rPr lang="en-US" sz="3200" b="1" dirty="0" err="1"/>
              <a:t>là</a:t>
            </a:r>
            <a:r>
              <a:rPr lang="en-US" sz="3200" b="1" dirty="0"/>
              <a:t> </a:t>
            </a:r>
            <a:r>
              <a:rPr lang="en-US" sz="3200" b="1" dirty="0" err="1"/>
              <a:t>Nguyễn</a:t>
            </a:r>
            <a:r>
              <a:rPr lang="en-US" sz="3200" b="1" dirty="0"/>
              <a:t> </a:t>
            </a:r>
            <a:r>
              <a:rPr lang="en-US" sz="3200" b="1" dirty="0" err="1"/>
              <a:t>Tường</a:t>
            </a:r>
            <a:r>
              <a:rPr lang="en-US" sz="3200" b="1" dirty="0"/>
              <a:t> </a:t>
            </a:r>
            <a:r>
              <a:rPr lang="en-US" sz="3200" b="1" dirty="0" err="1"/>
              <a:t>Lân</a:t>
            </a:r>
            <a:r>
              <a:rPr lang="en-US" sz="3200" b="1" dirty="0"/>
              <a:t>. </a:t>
            </a:r>
          </a:p>
          <a:p>
            <a:pPr>
              <a:spcBef>
                <a:spcPct val="50000"/>
              </a:spcBef>
            </a:pPr>
            <a:r>
              <a:rPr lang="en-US" sz="3200" b="1" dirty="0"/>
              <a:t>- </a:t>
            </a:r>
            <a:r>
              <a:rPr lang="en-US" sz="3200" b="1" dirty="0" err="1"/>
              <a:t>Cây</a:t>
            </a:r>
            <a:r>
              <a:rPr lang="en-US" sz="3200" b="1" dirty="0"/>
              <a:t> </a:t>
            </a:r>
            <a:r>
              <a:rPr lang="en-US" sz="3200" b="1" dirty="0" err="1"/>
              <a:t>bút</a:t>
            </a:r>
            <a:r>
              <a:rPr lang="en-US" sz="3200" b="1" dirty="0"/>
              <a:t> </a:t>
            </a:r>
            <a:r>
              <a:rPr lang="en-US" sz="3200" b="1" dirty="0" err="1"/>
              <a:t>văn</a:t>
            </a:r>
            <a:r>
              <a:rPr lang="en-US" sz="3200" b="1" dirty="0"/>
              <a:t> </a:t>
            </a:r>
            <a:r>
              <a:rPr lang="en-US" sz="3200" b="1" dirty="0" err="1"/>
              <a:t>xuôi</a:t>
            </a:r>
            <a:r>
              <a:rPr lang="en-US" sz="3200" b="1" dirty="0"/>
              <a:t> </a:t>
            </a:r>
            <a:r>
              <a:rPr lang="en-US" sz="3200" b="1" dirty="0" err="1"/>
              <a:t>đặc</a:t>
            </a:r>
            <a:r>
              <a:rPr lang="en-US" sz="3200" b="1" dirty="0"/>
              <a:t> </a:t>
            </a:r>
            <a:r>
              <a:rPr lang="en-US" sz="3200" b="1" dirty="0" err="1"/>
              <a:t>sắc</a:t>
            </a:r>
            <a:r>
              <a:rPr lang="en-US" sz="3200" b="1" dirty="0"/>
              <a:t>, </a:t>
            </a:r>
            <a:r>
              <a:rPr lang="en-US" sz="3200" b="1" dirty="0" err="1"/>
              <a:t>tinh</a:t>
            </a:r>
            <a:r>
              <a:rPr lang="en-US" sz="3200" b="1" dirty="0"/>
              <a:t> </a:t>
            </a:r>
            <a:r>
              <a:rPr lang="en-US" sz="3200" b="1" dirty="0" err="1"/>
              <a:t>tế</a:t>
            </a:r>
            <a:r>
              <a:rPr lang="en-US" sz="3200" b="1" dirty="0"/>
              <a:t>, </a:t>
            </a:r>
            <a:r>
              <a:rPr lang="en-US" sz="3200" b="1" dirty="0" err="1"/>
              <a:t>nhạy</a:t>
            </a:r>
            <a:r>
              <a:rPr lang="en-US" sz="3200" b="1" dirty="0"/>
              <a:t> </a:t>
            </a:r>
            <a:r>
              <a:rPr lang="en-US" sz="3200" b="1" dirty="0" err="1"/>
              <a:t>cảm</a:t>
            </a:r>
            <a:r>
              <a:rPr lang="en-US" sz="3200" b="1" dirty="0"/>
              <a:t>, </a:t>
            </a:r>
            <a:r>
              <a:rPr lang="en-US" sz="3200" b="1" dirty="0" err="1"/>
              <a:t>có</a:t>
            </a:r>
            <a:r>
              <a:rPr lang="en-US" sz="3200" b="1" dirty="0"/>
              <a:t> </a:t>
            </a:r>
            <a:r>
              <a:rPr lang="en-US" sz="3200" b="1" dirty="0" err="1"/>
              <a:t>biệt</a:t>
            </a:r>
            <a:r>
              <a:rPr lang="en-US" sz="3200" b="1" dirty="0"/>
              <a:t> </a:t>
            </a:r>
            <a:r>
              <a:rPr lang="en-US" sz="3200" b="1" dirty="0" err="1"/>
              <a:t>tài</a:t>
            </a:r>
            <a:r>
              <a:rPr lang="en-US" sz="3200" b="1" dirty="0"/>
              <a:t> </a:t>
            </a:r>
            <a:r>
              <a:rPr lang="en-US" sz="3200" b="1" dirty="0" err="1"/>
              <a:t>về</a:t>
            </a:r>
            <a:r>
              <a:rPr lang="en-US" sz="3200" b="1" dirty="0"/>
              <a:t> </a:t>
            </a:r>
            <a:r>
              <a:rPr lang="en-US" sz="3200" b="1" dirty="0" err="1"/>
              <a:t>truyện</a:t>
            </a:r>
            <a:r>
              <a:rPr lang="en-US" sz="3200" b="1" dirty="0"/>
              <a:t> </a:t>
            </a:r>
            <a:r>
              <a:rPr lang="en-US" sz="3200" b="1" dirty="0" err="1"/>
              <a:t>ngắn</a:t>
            </a:r>
            <a:r>
              <a:rPr lang="en-US" sz="3200" b="1" dirty="0"/>
              <a:t>  </a:t>
            </a:r>
            <a:r>
              <a:rPr lang="en-US" sz="3200" b="1" dirty="0" err="1"/>
              <a:t>và</a:t>
            </a:r>
            <a:r>
              <a:rPr lang="en-US" sz="3200" b="1" dirty="0"/>
              <a:t> </a:t>
            </a:r>
            <a:r>
              <a:rPr lang="en-US" sz="3200" b="1" dirty="0" err="1"/>
              <a:t>tuỳ</a:t>
            </a:r>
            <a:r>
              <a:rPr lang="en-US" sz="3200" b="1" dirty="0"/>
              <a:t> </a:t>
            </a:r>
            <a:r>
              <a:rPr lang="en-US" sz="3200" b="1" dirty="0" err="1"/>
              <a:t>bút</a:t>
            </a:r>
            <a:r>
              <a:rPr lang="en-US" sz="3200" b="1" dirty="0"/>
              <a:t>.</a:t>
            </a:r>
          </a:p>
        </p:txBody>
      </p:sp>
      <p:sp>
        <p:nvSpPr>
          <p:cNvPr id="2066" name="Line 18"/>
          <p:cNvSpPr>
            <a:spLocks noChangeShapeType="1"/>
          </p:cNvSpPr>
          <p:nvPr/>
        </p:nvSpPr>
        <p:spPr bwMode="auto">
          <a:xfrm>
            <a:off x="2743200" y="6172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7" name="Line 19"/>
          <p:cNvSpPr>
            <a:spLocks noChangeShapeType="1"/>
          </p:cNvSpPr>
          <p:nvPr/>
        </p:nvSpPr>
        <p:spPr bwMode="auto">
          <a:xfrm>
            <a:off x="4191000" y="1447800"/>
            <a:ext cx="0" cy="541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5" name="Rectangle 37"/>
          <p:cNvSpPr>
            <a:spLocks noChangeArrowheads="1"/>
          </p:cNvSpPr>
          <p:nvPr/>
        </p:nvSpPr>
        <p:spPr bwMode="auto">
          <a:xfrm>
            <a:off x="4267199" y="1047840"/>
            <a:ext cx="48006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b="1" dirty="0" err="1">
                <a:solidFill>
                  <a:srgbClr val="0000FF"/>
                </a:solidFill>
              </a:rPr>
              <a:t>Cách</a:t>
            </a:r>
            <a:r>
              <a:rPr lang="en-US" sz="3200" b="1" dirty="0">
                <a:solidFill>
                  <a:srgbClr val="0000FF"/>
                </a:solidFill>
              </a:rPr>
              <a:t> </a:t>
            </a:r>
            <a:r>
              <a:rPr lang="en-US" sz="3200" b="1" dirty="0" err="1">
                <a:solidFill>
                  <a:srgbClr val="0000FF"/>
                </a:solidFill>
              </a:rPr>
              <a:t>đọc</a:t>
            </a:r>
            <a:r>
              <a:rPr lang="en-US" sz="3200" b="1" dirty="0">
                <a:solidFill>
                  <a:srgbClr val="0000FF"/>
                </a:solidFill>
              </a:rPr>
              <a:t>:</a:t>
            </a:r>
            <a:r>
              <a:rPr lang="en-US" sz="3200" b="1" dirty="0"/>
              <a:t> </a:t>
            </a:r>
            <a:r>
              <a:rPr lang="en-US" sz="3200" b="1" dirty="0" err="1"/>
              <a:t>giọng</a:t>
            </a:r>
            <a:r>
              <a:rPr lang="en-US" sz="3200" b="1" dirty="0"/>
              <a:t> </a:t>
            </a:r>
            <a:r>
              <a:rPr lang="en-US" sz="3200" b="1" dirty="0" err="1"/>
              <a:t>chậm</a:t>
            </a:r>
            <a:r>
              <a:rPr lang="en-US" sz="3200" b="1" dirty="0"/>
              <a:t> </a:t>
            </a:r>
            <a:r>
              <a:rPr lang="en-US" sz="3200" b="1" dirty="0" err="1"/>
              <a:t>êm</a:t>
            </a:r>
            <a:r>
              <a:rPr lang="en-US" sz="3200" b="1" dirty="0"/>
              <a:t>, </a:t>
            </a:r>
            <a:r>
              <a:rPr lang="en-US" sz="3200" b="1" dirty="0" err="1"/>
              <a:t>thể</a:t>
            </a:r>
            <a:r>
              <a:rPr lang="en-US" sz="3200" b="1" dirty="0"/>
              <a:t> </a:t>
            </a:r>
            <a:r>
              <a:rPr lang="en-US" sz="3200" b="1" dirty="0" err="1"/>
              <a:t>hiện</a:t>
            </a:r>
            <a:r>
              <a:rPr lang="en-US" sz="3200" b="1" dirty="0"/>
              <a:t> </a:t>
            </a:r>
            <a:r>
              <a:rPr lang="en-US" sz="3200" b="1" dirty="0" err="1"/>
              <a:t>tình</a:t>
            </a:r>
            <a:r>
              <a:rPr lang="en-US" sz="3200" b="1" dirty="0"/>
              <a:t> </a:t>
            </a:r>
            <a:r>
              <a:rPr lang="en-US" sz="3200" b="1" dirty="0" err="1"/>
              <a:t>cảm</a:t>
            </a:r>
            <a:r>
              <a:rPr lang="en-US" sz="3200" b="1" dirty="0"/>
              <a:t> </a:t>
            </a:r>
            <a:r>
              <a:rPr lang="en-US" sz="3200" b="1" dirty="0" err="1"/>
              <a:t>tha</a:t>
            </a:r>
            <a:r>
              <a:rPr lang="en-US" sz="3200" b="1" dirty="0"/>
              <a:t> </a:t>
            </a:r>
            <a:r>
              <a:rPr lang="en-US" sz="3200" b="1" dirty="0" err="1"/>
              <a:t>thiết</a:t>
            </a:r>
            <a:r>
              <a:rPr lang="en-US" sz="3200" b="1" dirty="0"/>
              <a:t>, </a:t>
            </a:r>
            <a:r>
              <a:rPr lang="en-US" sz="3200" b="1" dirty="0" err="1"/>
              <a:t>trầm</a:t>
            </a:r>
            <a:r>
              <a:rPr lang="en-US" sz="3200" b="1" dirty="0"/>
              <a:t> </a:t>
            </a:r>
            <a:r>
              <a:rPr lang="en-US" sz="3200" b="1" dirty="0" err="1"/>
              <a:t>lắng</a:t>
            </a:r>
            <a:r>
              <a:rPr lang="en-US" sz="3200" b="1" dirty="0"/>
              <a:t>...</a:t>
            </a:r>
          </a:p>
        </p:txBody>
      </p:sp>
      <p:sp>
        <p:nvSpPr>
          <p:cNvPr id="2086" name="AutoShape 38"/>
          <p:cNvSpPr>
            <a:spLocks noChangeArrowheads="1"/>
          </p:cNvSpPr>
          <p:nvPr/>
        </p:nvSpPr>
        <p:spPr bwMode="auto">
          <a:xfrm>
            <a:off x="0" y="0"/>
            <a:ext cx="9144000" cy="1066800"/>
          </a:xfrm>
          <a:prstGeom prst="roundRect">
            <a:avLst>
              <a:gd name="adj" fmla="val 50000"/>
            </a:avLst>
          </a:prstGeom>
          <a:gradFill rotWithShape="1">
            <a:gsLst>
              <a:gs pos="0">
                <a:srgbClr val="FFFF00">
                  <a:alpha val="75999"/>
                </a:srgbClr>
              </a:gs>
              <a:gs pos="100000">
                <a:srgbClr val="D52BC9">
                  <a:alpha val="60001"/>
                </a:srgbClr>
              </a:gs>
            </a:gsLst>
            <a:path path="shape">
              <a:fillToRect l="50000" t="50000" r="50000" b="50000"/>
            </a:path>
          </a:gradFill>
          <a:ln w="38100" cmpd="dbl">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800" b="1" dirty="0">
              <a:solidFill>
                <a:srgbClr val="009900"/>
              </a:solidFill>
              <a:latin typeface=".VnTime" pitchFamily="34" charset="0"/>
            </a:endParaRPr>
          </a:p>
          <a:p>
            <a:pPr algn="ctr"/>
            <a:r>
              <a:rPr lang="en-US" sz="2800" b="1" dirty="0">
                <a:solidFill>
                  <a:srgbClr val="009900"/>
                </a:solidFill>
              </a:rPr>
              <a:t>MỘT THỨ QUÀ CỦA LÚA NON: CỐM</a:t>
            </a:r>
          </a:p>
          <a:p>
            <a:pPr algn="ctr"/>
            <a:r>
              <a:rPr lang="en-US" sz="2800" b="1" i="1" dirty="0">
                <a:latin typeface=".VnTime" pitchFamily="34" charset="0"/>
              </a:rPr>
              <a:t>                                                -Th¹ch Lam-</a:t>
            </a:r>
          </a:p>
          <a:p>
            <a:pPr algn="ctr"/>
            <a:r>
              <a:rPr lang="en-US" sz="2800" dirty="0">
                <a:solidFill>
                  <a:srgbClr val="009900"/>
                </a:solidFill>
                <a:latin typeface=".VnTime" pitchFamily="34" charset="0"/>
              </a:rPr>
              <a:t>                </a:t>
            </a:r>
            <a:r>
              <a:rPr lang="en-US" sz="2800" dirty="0" smtClean="0">
                <a:solidFill>
                  <a:srgbClr val="009900"/>
                </a:solidFill>
                <a:latin typeface=".VnTime" pitchFamily="34" charset="0"/>
              </a:rPr>
              <a:t>                                                                                       </a:t>
            </a:r>
            <a:endParaRPr lang="en-US" sz="2800" dirty="0">
              <a:solidFill>
                <a:srgbClr val="009900"/>
              </a:solidFill>
              <a:latin typeface=".VnTime" pitchFamily="34" charset="0"/>
            </a:endParaRPr>
          </a:p>
        </p:txBody>
      </p:sp>
      <p:sp>
        <p:nvSpPr>
          <p:cNvPr id="2087" name="Text Box 39"/>
          <p:cNvSpPr txBox="1">
            <a:spLocks noChangeArrowheads="1"/>
          </p:cNvSpPr>
          <p:nvPr/>
        </p:nvSpPr>
        <p:spPr bwMode="auto">
          <a:xfrm>
            <a:off x="5105400" y="12954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1" name="Text Box 32"/>
          <p:cNvSpPr txBox="1">
            <a:spLocks noChangeArrowheads="1"/>
          </p:cNvSpPr>
          <p:nvPr/>
        </p:nvSpPr>
        <p:spPr bwMode="auto">
          <a:xfrm>
            <a:off x="8170812" y="57834"/>
            <a:ext cx="97887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dirty="0">
                <a:sym typeface="Wingdings" pitchFamily="2" charset="2"/>
              </a:rPr>
              <a:t></a:t>
            </a: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58"/>
                                        </p:tgtEl>
                                        <p:attrNameLst>
                                          <p:attrName>style.visibility</p:attrName>
                                        </p:attrNameLst>
                                      </p:cBhvr>
                                      <p:to>
                                        <p:strVal val="visible"/>
                                      </p:to>
                                    </p:set>
                                    <p:animEffect transition="in" filter="blinds(horizontal)">
                                      <p:cBhvr>
                                        <p:cTn id="7" dur="500"/>
                                        <p:tgtEl>
                                          <p:spTgt spid="2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2085"/>
                                        </p:tgtEl>
                                        <p:attrNameLst>
                                          <p:attrName>style.visibility</p:attrName>
                                        </p:attrNameLst>
                                      </p:cBhvr>
                                      <p:to>
                                        <p:strVal val="visible"/>
                                      </p:to>
                                    </p:set>
                                    <p:animEffect transition="in" filter="checkerboard(across)">
                                      <p:cBhvr>
                                        <p:cTn id="12" dur="500"/>
                                        <p:tgtEl>
                                          <p:spTgt spid="20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xit" presetSubtype="4" fill="hold" grpId="2" nodeType="clickEffect">
                                  <p:stCondLst>
                                    <p:cond delay="0"/>
                                  </p:stCondLst>
                                  <p:childTnLst>
                                    <p:anim calcmode="lin" valueType="num">
                                      <p:cBhvr additive="base">
                                        <p:cTn id="16" dur="500"/>
                                        <p:tgtEl>
                                          <p:spTgt spid="2085"/>
                                        </p:tgtEl>
                                        <p:attrNameLst>
                                          <p:attrName>ppt_x</p:attrName>
                                        </p:attrNameLst>
                                      </p:cBhvr>
                                      <p:tavLst>
                                        <p:tav tm="0">
                                          <p:val>
                                            <p:strVal val="ppt_x"/>
                                          </p:val>
                                        </p:tav>
                                        <p:tav tm="100000">
                                          <p:val>
                                            <p:strVal val="ppt_x"/>
                                          </p:val>
                                        </p:tav>
                                      </p:tavLst>
                                    </p:anim>
                                    <p:anim calcmode="lin" valueType="num">
                                      <p:cBhvr additive="base">
                                        <p:cTn id="17" dur="500"/>
                                        <p:tgtEl>
                                          <p:spTgt spid="2085"/>
                                        </p:tgtEl>
                                        <p:attrNameLst>
                                          <p:attrName>ppt_y</p:attrName>
                                        </p:attrNameLst>
                                      </p:cBhvr>
                                      <p:tavLst>
                                        <p:tav tm="0">
                                          <p:val>
                                            <p:strVal val="ppt_y"/>
                                          </p:val>
                                        </p:tav>
                                        <p:tav tm="100000">
                                          <p:val>
                                            <p:strVal val="1+ppt_h/2"/>
                                          </p:val>
                                        </p:tav>
                                      </p:tavLst>
                                    </p:anim>
                                    <p:set>
                                      <p:cBhvr>
                                        <p:cTn id="18" dur="1" fill="hold">
                                          <p:stCondLst>
                                            <p:cond delay="499"/>
                                          </p:stCondLst>
                                        </p:cTn>
                                        <p:tgtEl>
                                          <p:spTgt spid="2085"/>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059"/>
                                        </p:tgtEl>
                                        <p:attrNameLst>
                                          <p:attrName>style.visibility</p:attrName>
                                        </p:attrNameLst>
                                      </p:cBhvr>
                                      <p:to>
                                        <p:strVal val="visible"/>
                                      </p:to>
                                    </p:set>
                                    <p:animEffect transition="in" filter="blinds(horizontal)">
                                      <p:cBhvr>
                                        <p:cTn id="23" dur="500"/>
                                        <p:tgtEl>
                                          <p:spTgt spid="205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2060"/>
                                        </p:tgtEl>
                                        <p:attrNameLst>
                                          <p:attrName>style.visibility</p:attrName>
                                        </p:attrNameLst>
                                      </p:cBhvr>
                                      <p:to>
                                        <p:strVal val="visible"/>
                                      </p:to>
                                    </p:set>
                                    <p:anim calcmode="lin" valueType="num">
                                      <p:cBhvr additive="base">
                                        <p:cTn id="28" dur="500" fill="hold"/>
                                        <p:tgtEl>
                                          <p:spTgt spid="2060"/>
                                        </p:tgtEl>
                                        <p:attrNameLst>
                                          <p:attrName>ppt_x</p:attrName>
                                        </p:attrNameLst>
                                      </p:cBhvr>
                                      <p:tavLst>
                                        <p:tav tm="0">
                                          <p:val>
                                            <p:strVal val="#ppt_x"/>
                                          </p:val>
                                        </p:tav>
                                        <p:tav tm="100000">
                                          <p:val>
                                            <p:strVal val="#ppt_x"/>
                                          </p:val>
                                        </p:tav>
                                      </p:tavLst>
                                    </p:anim>
                                    <p:anim calcmode="lin" valueType="num">
                                      <p:cBhvr additive="base">
                                        <p:cTn id="29" dur="500" fill="hold"/>
                                        <p:tgtEl>
                                          <p:spTgt spid="2060"/>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2061"/>
                                        </p:tgtEl>
                                        <p:attrNameLst>
                                          <p:attrName>style.visibility</p:attrName>
                                        </p:attrNameLst>
                                      </p:cBhvr>
                                      <p:to>
                                        <p:strVal val="visible"/>
                                      </p:to>
                                    </p:set>
                                    <p:animEffect transition="in" filter="checkerboard(across)">
                                      <p:cBhvr>
                                        <p:cTn id="34" dur="500"/>
                                        <p:tgtEl>
                                          <p:spTgt spid="2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p:bldP spid="2059" grpId="0"/>
      <p:bldP spid="2061" grpId="0"/>
      <p:bldP spid="2085" grpId="1"/>
      <p:bldP spid="2085"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Thach_Lam_by_Dinh_Cu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463" y="76200"/>
            <a:ext cx="5621337" cy="662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76200" y="1037272"/>
            <a:ext cx="6705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4000" b="1" dirty="0">
                <a:solidFill>
                  <a:srgbClr val="C00000"/>
                </a:solidFill>
                <a:sym typeface="Wingdings" pitchFamily="2" charset="2"/>
              </a:rPr>
              <a:t>I/</a:t>
            </a:r>
            <a:r>
              <a:rPr lang="en-US" sz="4000" b="1" dirty="0" err="1">
                <a:solidFill>
                  <a:srgbClr val="C00000"/>
                </a:solidFill>
              </a:rPr>
              <a:t>Tìm</a:t>
            </a:r>
            <a:r>
              <a:rPr lang="en-US" sz="4000" b="1" dirty="0">
                <a:solidFill>
                  <a:srgbClr val="C00000"/>
                </a:solidFill>
              </a:rPr>
              <a:t> </a:t>
            </a:r>
            <a:r>
              <a:rPr lang="en-US" sz="4000" b="1" dirty="0" err="1">
                <a:solidFill>
                  <a:srgbClr val="C00000"/>
                </a:solidFill>
              </a:rPr>
              <a:t>hiểu</a:t>
            </a:r>
            <a:r>
              <a:rPr lang="en-US" sz="4000" b="1" dirty="0">
                <a:solidFill>
                  <a:srgbClr val="C00000"/>
                </a:solidFill>
              </a:rPr>
              <a:t> </a:t>
            </a:r>
            <a:r>
              <a:rPr lang="en-US" sz="4000" b="1" dirty="0" err="1" smtClean="0">
                <a:solidFill>
                  <a:srgbClr val="C00000"/>
                </a:solidFill>
              </a:rPr>
              <a:t>chung</a:t>
            </a:r>
            <a:r>
              <a:rPr lang="en-US" sz="4000" b="1" dirty="0" smtClean="0">
                <a:solidFill>
                  <a:srgbClr val="C00000"/>
                </a:solidFill>
              </a:rPr>
              <a:t>:</a:t>
            </a:r>
            <a:endParaRPr lang="en-US" sz="4000" b="1" dirty="0">
              <a:solidFill>
                <a:srgbClr val="C00000"/>
              </a:solidFill>
            </a:endParaRPr>
          </a:p>
        </p:txBody>
      </p:sp>
      <p:sp>
        <p:nvSpPr>
          <p:cNvPr id="60422" name="Text Box 6"/>
          <p:cNvSpPr txBox="1">
            <a:spLocks noChangeArrowheads="1"/>
          </p:cNvSpPr>
          <p:nvPr/>
        </p:nvSpPr>
        <p:spPr bwMode="auto">
          <a:xfrm>
            <a:off x="304800" y="2249269"/>
            <a:ext cx="2819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dirty="0"/>
              <a:t>2/</a:t>
            </a:r>
            <a:r>
              <a:rPr lang="en-US" sz="3600" b="1" dirty="0" err="1"/>
              <a:t>Tác</a:t>
            </a:r>
            <a:r>
              <a:rPr lang="en-US" sz="3600" b="1" dirty="0"/>
              <a:t> </a:t>
            </a:r>
            <a:r>
              <a:rPr lang="en-US" sz="3600" b="1" dirty="0" err="1"/>
              <a:t>phẩm</a:t>
            </a:r>
            <a:r>
              <a:rPr lang="en-US" sz="3600" b="1" dirty="0"/>
              <a:t>:</a:t>
            </a:r>
          </a:p>
        </p:txBody>
      </p:sp>
      <p:pic>
        <p:nvPicPr>
          <p:cNvPr id="60423" name="Picture 7" descr="ThachLamBook1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066800"/>
            <a:ext cx="4953000" cy="5791200"/>
          </a:xfrm>
          <a:prstGeom prst="rect">
            <a:avLst/>
          </a:prstGeom>
          <a:noFill/>
          <a:extLst>
            <a:ext uri="{909E8E84-426E-40DD-AFC4-6F175D3DCCD1}">
              <a14:hiddenFill xmlns:a14="http://schemas.microsoft.com/office/drawing/2010/main">
                <a:solidFill>
                  <a:srgbClr val="FFFFFF"/>
                </a:solidFill>
              </a14:hiddenFill>
            </a:ext>
          </a:extLst>
        </p:spPr>
      </p:pic>
      <p:sp>
        <p:nvSpPr>
          <p:cNvPr id="60425" name="Line 9"/>
          <p:cNvSpPr>
            <a:spLocks noChangeShapeType="1"/>
          </p:cNvSpPr>
          <p:nvPr/>
        </p:nvSpPr>
        <p:spPr bwMode="auto">
          <a:xfrm>
            <a:off x="2743200" y="6172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26" name="Line 10"/>
          <p:cNvSpPr>
            <a:spLocks noChangeShapeType="1"/>
          </p:cNvSpPr>
          <p:nvPr/>
        </p:nvSpPr>
        <p:spPr bwMode="auto">
          <a:xfrm>
            <a:off x="4191000" y="1447800"/>
            <a:ext cx="0" cy="541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27" name="Text Box 11"/>
          <p:cNvSpPr txBox="1">
            <a:spLocks noChangeArrowheads="1"/>
          </p:cNvSpPr>
          <p:nvPr/>
        </p:nvSpPr>
        <p:spPr bwMode="auto">
          <a:xfrm>
            <a:off x="76200" y="3002101"/>
            <a:ext cx="41148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dirty="0"/>
              <a:t>“</a:t>
            </a:r>
            <a:r>
              <a:rPr lang="en-US" sz="4000" b="1" dirty="0" err="1">
                <a:solidFill>
                  <a:srgbClr val="0000FF"/>
                </a:solidFill>
              </a:rPr>
              <a:t>Một</a:t>
            </a:r>
            <a:r>
              <a:rPr lang="en-US" sz="4000" b="1" dirty="0">
                <a:solidFill>
                  <a:srgbClr val="0000FF"/>
                </a:solidFill>
              </a:rPr>
              <a:t> </a:t>
            </a:r>
            <a:r>
              <a:rPr lang="en-US" sz="4000" b="1" dirty="0" err="1">
                <a:solidFill>
                  <a:srgbClr val="0000FF"/>
                </a:solidFill>
              </a:rPr>
              <a:t>thứ</a:t>
            </a:r>
            <a:r>
              <a:rPr lang="en-US" sz="4000" b="1" dirty="0">
                <a:solidFill>
                  <a:srgbClr val="0000FF"/>
                </a:solidFill>
              </a:rPr>
              <a:t> </a:t>
            </a:r>
            <a:r>
              <a:rPr lang="en-US" sz="4000" b="1" dirty="0" err="1">
                <a:solidFill>
                  <a:srgbClr val="0000FF"/>
                </a:solidFill>
              </a:rPr>
              <a:t>quà</a:t>
            </a:r>
            <a:r>
              <a:rPr lang="en-US" sz="4000" b="1" dirty="0">
                <a:solidFill>
                  <a:srgbClr val="0000FF"/>
                </a:solidFill>
              </a:rPr>
              <a:t> </a:t>
            </a:r>
            <a:r>
              <a:rPr lang="en-US" sz="4000" b="1" dirty="0" err="1">
                <a:solidFill>
                  <a:srgbClr val="0000FF"/>
                </a:solidFill>
              </a:rPr>
              <a:t>của</a:t>
            </a:r>
            <a:r>
              <a:rPr lang="en-US" sz="4000" b="1" dirty="0">
                <a:solidFill>
                  <a:srgbClr val="0000FF"/>
                </a:solidFill>
              </a:rPr>
              <a:t> </a:t>
            </a:r>
            <a:r>
              <a:rPr lang="en-US" sz="4000" b="1" dirty="0" err="1">
                <a:solidFill>
                  <a:srgbClr val="0000FF"/>
                </a:solidFill>
              </a:rPr>
              <a:t>lúa</a:t>
            </a:r>
            <a:r>
              <a:rPr lang="en-US" sz="4000" b="1" dirty="0">
                <a:solidFill>
                  <a:srgbClr val="0000FF"/>
                </a:solidFill>
              </a:rPr>
              <a:t> </a:t>
            </a:r>
            <a:r>
              <a:rPr lang="en-US" sz="4000" b="1" dirty="0" err="1">
                <a:solidFill>
                  <a:srgbClr val="0000FF"/>
                </a:solidFill>
              </a:rPr>
              <a:t>non:Cốm</a:t>
            </a:r>
            <a:r>
              <a:rPr lang="en-US" sz="4000" b="1" dirty="0"/>
              <a:t>” </a:t>
            </a:r>
            <a:r>
              <a:rPr lang="en-US" sz="4000" b="1" dirty="0" err="1"/>
              <a:t>rút</a:t>
            </a:r>
            <a:r>
              <a:rPr lang="en-US" sz="4000" b="1" dirty="0"/>
              <a:t> </a:t>
            </a:r>
            <a:r>
              <a:rPr lang="en-US" sz="4000" b="1" dirty="0" err="1"/>
              <a:t>từ</a:t>
            </a:r>
            <a:r>
              <a:rPr lang="en-US" sz="4000" b="1" dirty="0"/>
              <a:t> </a:t>
            </a:r>
            <a:r>
              <a:rPr lang="en-US" sz="4000" b="1" dirty="0" err="1"/>
              <a:t>tập</a:t>
            </a:r>
            <a:r>
              <a:rPr lang="en-US" sz="4000" b="1" dirty="0"/>
              <a:t> </a:t>
            </a:r>
            <a:r>
              <a:rPr lang="en-US" sz="4000" b="1" dirty="0" err="1"/>
              <a:t>tuỳ</a:t>
            </a:r>
            <a:r>
              <a:rPr lang="en-US" sz="4000" b="1" dirty="0"/>
              <a:t> </a:t>
            </a:r>
            <a:r>
              <a:rPr lang="en-US" sz="4000" b="1" dirty="0" err="1"/>
              <a:t>bút</a:t>
            </a:r>
            <a:r>
              <a:rPr lang="en-US" sz="4000" b="1" dirty="0"/>
              <a:t> </a:t>
            </a:r>
            <a:r>
              <a:rPr lang="en-US" sz="4000" b="1" i="1" dirty="0" err="1">
                <a:solidFill>
                  <a:srgbClr val="FF0000"/>
                </a:solidFill>
              </a:rPr>
              <a:t>Hà</a:t>
            </a:r>
            <a:r>
              <a:rPr lang="en-US" sz="4000" b="1" i="1" dirty="0">
                <a:solidFill>
                  <a:srgbClr val="FF0000"/>
                </a:solidFill>
              </a:rPr>
              <a:t> </a:t>
            </a:r>
            <a:r>
              <a:rPr lang="en-US" sz="4000" b="1" i="1" dirty="0" err="1">
                <a:solidFill>
                  <a:srgbClr val="FF0000"/>
                </a:solidFill>
              </a:rPr>
              <a:t>Nội</a:t>
            </a:r>
            <a:r>
              <a:rPr lang="en-US" sz="4000" b="1" i="1" dirty="0">
                <a:solidFill>
                  <a:srgbClr val="FF0000"/>
                </a:solidFill>
              </a:rPr>
              <a:t> </a:t>
            </a:r>
            <a:r>
              <a:rPr lang="en-US" sz="4000" b="1" i="1" dirty="0" err="1">
                <a:solidFill>
                  <a:srgbClr val="FF0000"/>
                </a:solidFill>
              </a:rPr>
              <a:t>băm</a:t>
            </a:r>
            <a:r>
              <a:rPr lang="en-US" sz="4000" b="1" i="1" dirty="0">
                <a:solidFill>
                  <a:srgbClr val="FF0000"/>
                </a:solidFill>
              </a:rPr>
              <a:t> </a:t>
            </a:r>
            <a:r>
              <a:rPr lang="en-US" sz="4000" b="1" i="1" dirty="0" err="1">
                <a:solidFill>
                  <a:srgbClr val="FF0000"/>
                </a:solidFill>
              </a:rPr>
              <a:t>sáu</a:t>
            </a:r>
            <a:r>
              <a:rPr lang="en-US" sz="4000" b="1" i="1" dirty="0">
                <a:solidFill>
                  <a:srgbClr val="FF0000"/>
                </a:solidFill>
              </a:rPr>
              <a:t> </a:t>
            </a:r>
            <a:r>
              <a:rPr lang="en-US" sz="4000" b="1" i="1" dirty="0" err="1">
                <a:solidFill>
                  <a:srgbClr val="FF0000"/>
                </a:solidFill>
              </a:rPr>
              <a:t>phố</a:t>
            </a:r>
            <a:r>
              <a:rPr lang="en-US" sz="4000" b="1" i="1" dirty="0">
                <a:solidFill>
                  <a:srgbClr val="FF0000"/>
                </a:solidFill>
              </a:rPr>
              <a:t> </a:t>
            </a:r>
            <a:r>
              <a:rPr lang="en-US" sz="4000" b="1" i="1" dirty="0" err="1">
                <a:solidFill>
                  <a:srgbClr val="FF0000"/>
                </a:solidFill>
              </a:rPr>
              <a:t>phường</a:t>
            </a:r>
            <a:r>
              <a:rPr lang="en-US" sz="4000" b="1" i="1" dirty="0">
                <a:solidFill>
                  <a:srgbClr val="FF0000"/>
                </a:solidFill>
              </a:rPr>
              <a:t> </a:t>
            </a:r>
            <a:r>
              <a:rPr lang="en-US" sz="4000" b="1" i="1" dirty="0">
                <a:solidFill>
                  <a:schemeClr val="tx2"/>
                </a:solidFill>
              </a:rPr>
              <a:t>(1943)</a:t>
            </a:r>
          </a:p>
        </p:txBody>
      </p:sp>
      <p:sp>
        <p:nvSpPr>
          <p:cNvPr id="60433" name="Text Box 17"/>
          <p:cNvSpPr txBox="1">
            <a:spLocks noChangeArrowheads="1"/>
          </p:cNvSpPr>
          <p:nvPr/>
        </p:nvSpPr>
        <p:spPr bwMode="auto">
          <a:xfrm>
            <a:off x="381000" y="1600200"/>
            <a:ext cx="2209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dirty="0"/>
              <a:t>1/</a:t>
            </a:r>
            <a:r>
              <a:rPr lang="en-US" sz="3600" b="1" dirty="0" err="1"/>
              <a:t>Tác</a:t>
            </a:r>
            <a:r>
              <a:rPr lang="en-US" sz="3600" b="1" dirty="0"/>
              <a:t> </a:t>
            </a:r>
            <a:r>
              <a:rPr lang="en-US" sz="3600" b="1" dirty="0" err="1"/>
              <a:t>giả</a:t>
            </a:r>
            <a:r>
              <a:rPr lang="en-US" sz="3600" b="1" dirty="0"/>
              <a:t>:</a:t>
            </a:r>
          </a:p>
        </p:txBody>
      </p:sp>
      <p:sp>
        <p:nvSpPr>
          <p:cNvPr id="12" name="Text Box 32"/>
          <p:cNvSpPr txBox="1">
            <a:spLocks noChangeArrowheads="1"/>
          </p:cNvSpPr>
          <p:nvPr/>
        </p:nvSpPr>
        <p:spPr bwMode="auto">
          <a:xfrm>
            <a:off x="3517886" y="327754"/>
            <a:ext cx="812829" cy="641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dirty="0">
                <a:sym typeface="Wingdings" pitchFamily="2" charset="2"/>
              </a:rPr>
              <a:t></a:t>
            </a:r>
          </a:p>
        </p:txBody>
      </p:sp>
      <p:sp>
        <p:nvSpPr>
          <p:cNvPr id="11" name="AutoShape 38"/>
          <p:cNvSpPr>
            <a:spLocks noChangeArrowheads="1"/>
          </p:cNvSpPr>
          <p:nvPr/>
        </p:nvSpPr>
        <p:spPr bwMode="auto">
          <a:xfrm>
            <a:off x="0" y="0"/>
            <a:ext cx="9144000" cy="1066800"/>
          </a:xfrm>
          <a:prstGeom prst="roundRect">
            <a:avLst>
              <a:gd name="adj" fmla="val 50000"/>
            </a:avLst>
          </a:prstGeom>
          <a:gradFill rotWithShape="1">
            <a:gsLst>
              <a:gs pos="0">
                <a:srgbClr val="FFFF00">
                  <a:alpha val="75999"/>
                </a:srgbClr>
              </a:gs>
              <a:gs pos="100000">
                <a:srgbClr val="D52BC9">
                  <a:alpha val="60001"/>
                </a:srgbClr>
              </a:gs>
            </a:gsLst>
            <a:path path="shape">
              <a:fillToRect l="50000" t="50000" r="50000" b="50000"/>
            </a:path>
          </a:gradFill>
          <a:ln w="38100" cmpd="dbl">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dirty="0">
              <a:latin typeface=".VnTime" pitchFamily="34" charset="0"/>
            </a:endParaRPr>
          </a:p>
          <a:p>
            <a:pPr algn="ctr"/>
            <a:r>
              <a:rPr lang="en-US" sz="3600" b="1" dirty="0"/>
              <a:t>MỘT THỨ QUÀ CỦA LÚA NON: CỐM</a:t>
            </a:r>
          </a:p>
          <a:p>
            <a:pPr algn="ctr"/>
            <a:r>
              <a:rPr lang="en-US" sz="3600" b="1" i="1" dirty="0">
                <a:latin typeface=".VnTime" pitchFamily="34" charset="0"/>
              </a:rPr>
              <a:t>                                                -Th¹ch Lam-</a:t>
            </a:r>
          </a:p>
          <a:p>
            <a:pPr algn="ctr"/>
            <a:r>
              <a:rPr lang="en-US" sz="3600" dirty="0">
                <a:latin typeface=".VnTime" pitchFamily="34" charset="0"/>
              </a:rPr>
              <a:t>                </a:t>
            </a:r>
            <a:r>
              <a:rPr lang="en-US" sz="3600" dirty="0" smtClean="0">
                <a:latin typeface=".VnTime" pitchFamily="34" charset="0"/>
              </a:rPr>
              <a:t>                                                                            </a:t>
            </a:r>
            <a:endParaRPr lang="en-US" sz="3600" dirty="0">
              <a:latin typeface=".VnTim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422"/>
                                        </p:tgtEl>
                                        <p:attrNameLst>
                                          <p:attrName>style.visibility</p:attrName>
                                        </p:attrNameLst>
                                      </p:cBhvr>
                                      <p:to>
                                        <p:strVal val="visible"/>
                                      </p:to>
                                    </p:set>
                                    <p:anim calcmode="lin" valueType="num">
                                      <p:cBhvr additive="base">
                                        <p:cTn id="7" dur="500" fill="hold"/>
                                        <p:tgtEl>
                                          <p:spTgt spid="60422"/>
                                        </p:tgtEl>
                                        <p:attrNameLst>
                                          <p:attrName>ppt_x</p:attrName>
                                        </p:attrNameLst>
                                      </p:cBhvr>
                                      <p:tavLst>
                                        <p:tav tm="0">
                                          <p:val>
                                            <p:strVal val="#ppt_x"/>
                                          </p:val>
                                        </p:tav>
                                        <p:tav tm="100000">
                                          <p:val>
                                            <p:strVal val="#ppt_x"/>
                                          </p:val>
                                        </p:tav>
                                      </p:tavLst>
                                    </p:anim>
                                    <p:anim calcmode="lin" valueType="num">
                                      <p:cBhvr additive="base">
                                        <p:cTn id="8" dur="500" fill="hold"/>
                                        <p:tgtEl>
                                          <p:spTgt spid="6042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60423"/>
                                        </p:tgtEl>
                                        <p:attrNameLst>
                                          <p:attrName>style.visibility</p:attrName>
                                        </p:attrNameLst>
                                      </p:cBhvr>
                                      <p:to>
                                        <p:strVal val="visible"/>
                                      </p:to>
                                    </p:set>
                                    <p:animEffect transition="in" filter="diamond(in)">
                                      <p:cBhvr>
                                        <p:cTn id="13" dur="2000"/>
                                        <p:tgtEl>
                                          <p:spTgt spid="6042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60427"/>
                                        </p:tgtEl>
                                        <p:attrNameLst>
                                          <p:attrName>style.visibility</p:attrName>
                                        </p:attrNameLst>
                                      </p:cBhvr>
                                      <p:to>
                                        <p:strVal val="visible"/>
                                      </p:to>
                                    </p:set>
                                    <p:animEffect transition="in" filter="checkerboard(across)">
                                      <p:cBhvr>
                                        <p:cTn id="18" dur="500"/>
                                        <p:tgtEl>
                                          <p:spTgt spid="60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2" grpId="0"/>
      <p:bldP spid="60427"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9" name="Line 5"/>
          <p:cNvSpPr>
            <a:spLocks noChangeShapeType="1"/>
          </p:cNvSpPr>
          <p:nvPr/>
        </p:nvSpPr>
        <p:spPr bwMode="auto">
          <a:xfrm>
            <a:off x="2743200" y="6172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6" name="Text Box 12"/>
          <p:cNvSpPr txBox="1">
            <a:spLocks noChangeArrowheads="1"/>
          </p:cNvSpPr>
          <p:nvPr/>
        </p:nvSpPr>
        <p:spPr bwMode="auto">
          <a:xfrm>
            <a:off x="228600" y="3304926"/>
            <a:ext cx="8889329"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sz="3600" b="1" dirty="0">
                <a:cs typeface="Times New Roman" pitchFamily="18" charset="0"/>
              </a:rPr>
              <a:t>- </a:t>
            </a:r>
            <a:r>
              <a:rPr lang="fr-FR" sz="3600" b="1" dirty="0" err="1">
                <a:cs typeface="Times New Roman" pitchFamily="18" charset="0"/>
              </a:rPr>
              <a:t>Thanh</a:t>
            </a:r>
            <a:r>
              <a:rPr lang="fr-FR" sz="3600" b="1" dirty="0">
                <a:cs typeface="Times New Roman" pitchFamily="18" charset="0"/>
              </a:rPr>
              <a:t> </a:t>
            </a:r>
            <a:r>
              <a:rPr lang="fr-FR" sz="3600" b="1" dirty="0" err="1">
                <a:cs typeface="Times New Roman" pitchFamily="18" charset="0"/>
              </a:rPr>
              <a:t>nh</a:t>
            </a:r>
            <a:r>
              <a:rPr lang="en-US" sz="3600" b="1" dirty="0">
                <a:cs typeface="Times New Roman" pitchFamily="18" charset="0"/>
              </a:rPr>
              <a:t>ã:</a:t>
            </a:r>
            <a:r>
              <a:rPr lang="en-US" sz="3600" b="1" dirty="0">
                <a:solidFill>
                  <a:schemeClr val="bg1"/>
                </a:solidFill>
                <a:cs typeface="Times New Roman" pitchFamily="18" charset="0"/>
              </a:rPr>
              <a:t> </a:t>
            </a:r>
            <a:r>
              <a:rPr lang="en-US" sz="3600" b="1" dirty="0" err="1">
                <a:solidFill>
                  <a:srgbClr val="0000FF"/>
                </a:solidFill>
                <a:cs typeface="Times New Roman" pitchFamily="18" charset="0"/>
              </a:rPr>
              <a:t>Thanh</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tao</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nhã</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nhặn</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có</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tính</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chất</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lịch</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sự</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tế</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nhị</a:t>
            </a:r>
            <a:r>
              <a:rPr lang="en-US" sz="3600" b="1" dirty="0">
                <a:solidFill>
                  <a:srgbClr val="0000FF"/>
                </a:solidFill>
                <a:cs typeface="Times New Roman" pitchFamily="18" charset="0"/>
              </a:rPr>
              <a:t>.</a:t>
            </a:r>
          </a:p>
          <a:p>
            <a:r>
              <a:rPr lang="en-US" sz="3600" b="1" dirty="0">
                <a:cs typeface="Times New Roman" pitchFamily="18" charset="0"/>
              </a:rPr>
              <a:t>- </a:t>
            </a:r>
            <a:r>
              <a:rPr lang="en-US" sz="3600" b="1" dirty="0" err="1">
                <a:cs typeface="Times New Roman" pitchFamily="18" charset="0"/>
              </a:rPr>
              <a:t>Sêu</a:t>
            </a:r>
            <a:r>
              <a:rPr lang="en-US" sz="3600" b="1" dirty="0">
                <a:cs typeface="Times New Roman" pitchFamily="18" charset="0"/>
              </a:rPr>
              <a:t> </a:t>
            </a:r>
            <a:r>
              <a:rPr lang="en-US" sz="3600" b="1" dirty="0" err="1">
                <a:cs typeface="Times New Roman" pitchFamily="18" charset="0"/>
              </a:rPr>
              <a:t>tết</a:t>
            </a:r>
            <a:r>
              <a:rPr lang="en-US" sz="3600" b="1" dirty="0">
                <a:cs typeface="Times New Roman" pitchFamily="18" charset="0"/>
              </a:rPr>
              <a:t>:</a:t>
            </a:r>
            <a:r>
              <a:rPr lang="en-US" sz="3600" b="1" dirty="0">
                <a:solidFill>
                  <a:schemeClr val="bg1"/>
                </a:solidFill>
                <a:cs typeface="Times New Roman" pitchFamily="18" charset="0"/>
              </a:rPr>
              <a:t> </a:t>
            </a:r>
            <a:r>
              <a:rPr lang="en-US" sz="3600" b="1" dirty="0" err="1">
                <a:solidFill>
                  <a:srgbClr val="0000FF"/>
                </a:solidFill>
                <a:cs typeface="Times New Roman" pitchFamily="18" charset="0"/>
              </a:rPr>
              <a:t>Nhà</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trai</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đưa</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lễ</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vật</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đến</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nhà</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gái</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trong</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dịp</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lễ</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tết</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khi</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chưa</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cưới</a:t>
            </a:r>
            <a:r>
              <a:rPr lang="en-US" sz="3600" b="1" dirty="0">
                <a:solidFill>
                  <a:srgbClr val="0000FF"/>
                </a:solidFill>
                <a:cs typeface="Times New Roman" pitchFamily="18" charset="0"/>
              </a:rPr>
              <a:t>.</a:t>
            </a:r>
          </a:p>
          <a:p>
            <a:r>
              <a:rPr lang="en-US" sz="3600" b="1" dirty="0">
                <a:cs typeface="Times New Roman" pitchFamily="18" charset="0"/>
              </a:rPr>
              <a:t>- </a:t>
            </a:r>
            <a:r>
              <a:rPr lang="en-US" sz="3600" b="1" dirty="0" err="1">
                <a:cs typeface="Times New Roman" pitchFamily="18" charset="0"/>
              </a:rPr>
              <a:t>Thanh</a:t>
            </a:r>
            <a:r>
              <a:rPr lang="en-US" sz="3600" b="1" dirty="0">
                <a:cs typeface="Times New Roman" pitchFamily="18" charset="0"/>
              </a:rPr>
              <a:t> </a:t>
            </a:r>
            <a:r>
              <a:rPr lang="en-US" sz="3600" b="1" dirty="0" err="1">
                <a:cs typeface="Times New Roman" pitchFamily="18" charset="0"/>
              </a:rPr>
              <a:t>đạm</a:t>
            </a:r>
            <a:r>
              <a:rPr lang="en-US" sz="3600" b="1" dirty="0">
                <a:cs typeface="Times New Roman" pitchFamily="18" charset="0"/>
              </a:rPr>
              <a:t>:</a:t>
            </a:r>
            <a:r>
              <a:rPr lang="en-US" sz="3600" b="1" dirty="0">
                <a:solidFill>
                  <a:schemeClr val="bg1"/>
                </a:solidFill>
                <a:cs typeface="Times New Roman" pitchFamily="18" charset="0"/>
              </a:rPr>
              <a:t> </a:t>
            </a:r>
            <a:r>
              <a:rPr lang="en-US" sz="3600" b="1" dirty="0" err="1">
                <a:solidFill>
                  <a:srgbClr val="0000FF"/>
                </a:solidFill>
                <a:cs typeface="Times New Roman" pitchFamily="18" charset="0"/>
              </a:rPr>
              <a:t>Chỉ</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món</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ăn</a:t>
            </a:r>
            <a:r>
              <a:rPr lang="en-US" sz="3600" b="1" dirty="0">
                <a:solidFill>
                  <a:srgbClr val="0000FF"/>
                </a:solidFill>
                <a:cs typeface="Times New Roman" pitchFamily="18" charset="0"/>
              </a:rPr>
              <a:t> - </a:t>
            </a:r>
            <a:r>
              <a:rPr lang="en-US" sz="3600" b="1" dirty="0" err="1">
                <a:solidFill>
                  <a:srgbClr val="0000FF"/>
                </a:solidFill>
                <a:cs typeface="Times New Roman" pitchFamily="18" charset="0"/>
              </a:rPr>
              <a:t>thức</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uống</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đơn</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giản</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và</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chỉ</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cuộc</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sống</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giản</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dị</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trong</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sạch</a:t>
            </a:r>
            <a:r>
              <a:rPr lang="en-US" sz="3600" b="1" dirty="0">
                <a:solidFill>
                  <a:srgbClr val="0000FF"/>
                </a:solidFill>
                <a:cs typeface="Times New Roman" pitchFamily="18" charset="0"/>
              </a:rPr>
              <a:t>.</a:t>
            </a:r>
          </a:p>
        </p:txBody>
      </p:sp>
      <p:sp>
        <p:nvSpPr>
          <p:cNvPr id="62477" name="Text Box 13"/>
          <p:cNvSpPr txBox="1">
            <a:spLocks noChangeArrowheads="1"/>
          </p:cNvSpPr>
          <p:nvPr/>
        </p:nvSpPr>
        <p:spPr bwMode="auto">
          <a:xfrm>
            <a:off x="381000" y="2310825"/>
            <a:ext cx="3505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600" b="1" dirty="0"/>
              <a:t>3/</a:t>
            </a:r>
            <a:r>
              <a:rPr lang="en-US" sz="3600" b="1" dirty="0" err="1"/>
              <a:t>Từ</a:t>
            </a:r>
            <a:r>
              <a:rPr lang="en-US" sz="3600" b="1" dirty="0"/>
              <a:t> </a:t>
            </a:r>
            <a:r>
              <a:rPr lang="en-US" sz="3600" b="1" dirty="0" err="1"/>
              <a:t>khó</a:t>
            </a:r>
            <a:r>
              <a:rPr lang="en-US" sz="3600" b="1" dirty="0"/>
              <a:t>:</a:t>
            </a:r>
          </a:p>
        </p:txBody>
      </p:sp>
      <p:grpSp>
        <p:nvGrpSpPr>
          <p:cNvPr id="62484" name="Group 20"/>
          <p:cNvGrpSpPr>
            <a:grpSpLocks/>
          </p:cNvGrpSpPr>
          <p:nvPr/>
        </p:nvGrpSpPr>
        <p:grpSpPr bwMode="auto">
          <a:xfrm>
            <a:off x="3886200" y="1143000"/>
            <a:ext cx="5113756" cy="2878322"/>
            <a:chOff x="2893" y="-3395"/>
            <a:chExt cx="2832" cy="5854"/>
          </a:xfrm>
        </p:grpSpPr>
        <p:sp>
          <p:nvSpPr>
            <p:cNvPr id="62485" name="AutoShape 21"/>
            <p:cNvSpPr>
              <a:spLocks noChangeArrowheads="1"/>
            </p:cNvSpPr>
            <p:nvPr/>
          </p:nvSpPr>
          <p:spPr bwMode="auto">
            <a:xfrm>
              <a:off x="2893" y="-1888"/>
              <a:ext cx="2832" cy="2557"/>
            </a:xfrm>
            <a:prstGeom prst="foldedCorner">
              <a:avLst>
                <a:gd name="adj" fmla="val 12500"/>
              </a:avLst>
            </a:prstGeom>
            <a:gradFill rotWithShape="1">
              <a:gsLst>
                <a:gs pos="0">
                  <a:schemeClr val="accent2"/>
                </a:gs>
                <a:gs pos="100000">
                  <a:srgbClr val="DE8400"/>
                </a:gs>
              </a:gsLst>
              <a:lin ang="5400000" scaled="1"/>
            </a:grad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3600" dirty="0">
                <a:solidFill>
                  <a:schemeClr val="bg1"/>
                </a:solidFill>
                <a:cs typeface="Times New Roman" pitchFamily="18" charset="0"/>
              </a:endParaRPr>
            </a:p>
          </p:txBody>
        </p:sp>
        <p:sp>
          <p:nvSpPr>
            <p:cNvPr id="62486" name="Rectangle 22"/>
            <p:cNvSpPr>
              <a:spLocks noChangeArrowheads="1"/>
            </p:cNvSpPr>
            <p:nvPr/>
          </p:nvSpPr>
          <p:spPr bwMode="auto">
            <a:xfrm>
              <a:off x="3024" y="2209"/>
              <a:ext cx="259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endParaRPr lang="en-US" sz="2000" b="1" i="1">
                <a:solidFill>
                  <a:schemeClr val="bg1"/>
                </a:solidFill>
                <a:latin typeface=".VnTime" pitchFamily="34" charset="0"/>
              </a:endParaRPr>
            </a:p>
          </p:txBody>
        </p:sp>
        <p:sp>
          <p:nvSpPr>
            <p:cNvPr id="62487" name="WordArt 23"/>
            <p:cNvSpPr>
              <a:spLocks noChangeArrowheads="1" noChangeShapeType="1" noTextEdit="1"/>
            </p:cNvSpPr>
            <p:nvPr/>
          </p:nvSpPr>
          <p:spPr bwMode="auto">
            <a:xfrm>
              <a:off x="3818" y="-3395"/>
              <a:ext cx="414" cy="150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FFFF"/>
                  </a:solidFill>
                  <a:latin typeface="Arial Black"/>
                </a:rPr>
                <a:t>?</a:t>
              </a:r>
            </a:p>
          </p:txBody>
        </p:sp>
      </p:grpSp>
      <p:sp>
        <p:nvSpPr>
          <p:cNvPr id="4" name="Rectangle 3"/>
          <p:cNvSpPr/>
          <p:nvPr/>
        </p:nvSpPr>
        <p:spPr>
          <a:xfrm>
            <a:off x="4038600" y="1981200"/>
            <a:ext cx="4707706" cy="1077218"/>
          </a:xfrm>
          <a:prstGeom prst="rect">
            <a:avLst/>
          </a:prstGeom>
        </p:spPr>
        <p:txBody>
          <a:bodyPr wrap="square">
            <a:spAutoFit/>
          </a:bodyPr>
          <a:lstStyle/>
          <a:p>
            <a:pPr lvl="0" algn="ctr" eaLnBrk="0" hangingPunct="0"/>
            <a:r>
              <a:rPr lang="en-US" sz="3200" b="1" dirty="0" err="1">
                <a:solidFill>
                  <a:srgbClr val="FFFFFF"/>
                </a:solidFill>
                <a:cs typeface="Times New Roman" pitchFamily="18" charset="0"/>
              </a:rPr>
              <a:t>Giải</a:t>
            </a:r>
            <a:r>
              <a:rPr lang="en-US" sz="3200" b="1" dirty="0">
                <a:solidFill>
                  <a:srgbClr val="FFFFFF"/>
                </a:solidFill>
                <a:cs typeface="Times New Roman" pitchFamily="18" charset="0"/>
              </a:rPr>
              <a:t> </a:t>
            </a:r>
            <a:r>
              <a:rPr lang="en-US" sz="3200" b="1" dirty="0" err="1">
                <a:solidFill>
                  <a:srgbClr val="FFFFFF"/>
                </a:solidFill>
                <a:cs typeface="Times New Roman" pitchFamily="18" charset="0"/>
              </a:rPr>
              <a:t>thích</a:t>
            </a:r>
            <a:r>
              <a:rPr lang="en-US" sz="3200" b="1" dirty="0">
                <a:solidFill>
                  <a:srgbClr val="FFFFFF"/>
                </a:solidFill>
                <a:cs typeface="Times New Roman" pitchFamily="18" charset="0"/>
              </a:rPr>
              <a:t> </a:t>
            </a:r>
            <a:r>
              <a:rPr lang="en-US" sz="3200" b="1" dirty="0" err="1">
                <a:solidFill>
                  <a:srgbClr val="FFFFFF"/>
                </a:solidFill>
                <a:cs typeface="Times New Roman" pitchFamily="18" charset="0"/>
              </a:rPr>
              <a:t>các</a:t>
            </a:r>
            <a:r>
              <a:rPr lang="en-US" sz="3200" b="1" dirty="0">
                <a:solidFill>
                  <a:srgbClr val="FFFFFF"/>
                </a:solidFill>
                <a:cs typeface="Times New Roman" pitchFamily="18" charset="0"/>
              </a:rPr>
              <a:t> </a:t>
            </a:r>
            <a:r>
              <a:rPr lang="en-US" sz="3200" b="1" dirty="0" err="1">
                <a:solidFill>
                  <a:srgbClr val="FFFFFF"/>
                </a:solidFill>
                <a:cs typeface="Times New Roman" pitchFamily="18" charset="0"/>
              </a:rPr>
              <a:t>từ</a:t>
            </a:r>
            <a:r>
              <a:rPr lang="en-US" sz="3200" b="1" dirty="0">
                <a:solidFill>
                  <a:srgbClr val="FFFFFF"/>
                </a:solidFill>
                <a:cs typeface="Times New Roman" pitchFamily="18" charset="0"/>
              </a:rPr>
              <a:t>:  </a:t>
            </a:r>
            <a:r>
              <a:rPr lang="en-US" sz="3200" b="1" dirty="0" err="1">
                <a:solidFill>
                  <a:srgbClr val="FFFFFF"/>
                </a:solidFill>
                <a:cs typeface="Times New Roman" pitchFamily="18" charset="0"/>
              </a:rPr>
              <a:t>thanh</a:t>
            </a:r>
            <a:r>
              <a:rPr lang="en-US" sz="3200" b="1" dirty="0">
                <a:solidFill>
                  <a:srgbClr val="FFFFFF"/>
                </a:solidFill>
                <a:cs typeface="Times New Roman" pitchFamily="18" charset="0"/>
              </a:rPr>
              <a:t> </a:t>
            </a:r>
            <a:r>
              <a:rPr lang="en-US" sz="3200" b="1" dirty="0" err="1">
                <a:solidFill>
                  <a:srgbClr val="FFFFFF"/>
                </a:solidFill>
                <a:cs typeface="Times New Roman" pitchFamily="18" charset="0"/>
              </a:rPr>
              <a:t>nhã</a:t>
            </a:r>
            <a:r>
              <a:rPr lang="en-US" sz="3200" b="1" dirty="0">
                <a:solidFill>
                  <a:srgbClr val="FFFFFF"/>
                </a:solidFill>
                <a:cs typeface="Times New Roman" pitchFamily="18" charset="0"/>
              </a:rPr>
              <a:t>, </a:t>
            </a:r>
            <a:r>
              <a:rPr lang="en-US" sz="3200" b="1" dirty="0" err="1">
                <a:solidFill>
                  <a:srgbClr val="FFFFFF"/>
                </a:solidFill>
                <a:cs typeface="Times New Roman" pitchFamily="18" charset="0"/>
              </a:rPr>
              <a:t>sêu</a:t>
            </a:r>
            <a:r>
              <a:rPr lang="en-US" sz="3200" b="1" dirty="0">
                <a:solidFill>
                  <a:srgbClr val="FFFFFF"/>
                </a:solidFill>
                <a:cs typeface="Times New Roman" pitchFamily="18" charset="0"/>
              </a:rPr>
              <a:t> </a:t>
            </a:r>
            <a:r>
              <a:rPr lang="en-US" sz="3200" b="1" dirty="0" err="1">
                <a:solidFill>
                  <a:srgbClr val="FFFFFF"/>
                </a:solidFill>
                <a:cs typeface="Times New Roman" pitchFamily="18" charset="0"/>
              </a:rPr>
              <a:t>tết</a:t>
            </a:r>
            <a:r>
              <a:rPr lang="en-US" sz="3200" b="1" dirty="0">
                <a:solidFill>
                  <a:srgbClr val="FFFFFF"/>
                </a:solidFill>
                <a:cs typeface="Times New Roman" pitchFamily="18" charset="0"/>
              </a:rPr>
              <a:t>, </a:t>
            </a:r>
            <a:r>
              <a:rPr lang="en-US" sz="3200" b="1" dirty="0" err="1">
                <a:solidFill>
                  <a:srgbClr val="FFFFFF"/>
                </a:solidFill>
                <a:cs typeface="Times New Roman" pitchFamily="18" charset="0"/>
              </a:rPr>
              <a:t>thanh</a:t>
            </a:r>
            <a:r>
              <a:rPr lang="en-US" sz="3200" b="1" dirty="0">
                <a:solidFill>
                  <a:srgbClr val="FFFFFF"/>
                </a:solidFill>
                <a:cs typeface="Times New Roman" pitchFamily="18" charset="0"/>
              </a:rPr>
              <a:t> </a:t>
            </a:r>
            <a:r>
              <a:rPr lang="en-US" sz="3200" b="1" dirty="0" err="1">
                <a:solidFill>
                  <a:srgbClr val="FFFFFF"/>
                </a:solidFill>
                <a:cs typeface="Times New Roman" pitchFamily="18" charset="0"/>
              </a:rPr>
              <a:t>đạm</a:t>
            </a:r>
            <a:endParaRPr lang="en-US" sz="3200" b="1" dirty="0">
              <a:solidFill>
                <a:srgbClr val="FFFFFF"/>
              </a:solidFill>
              <a:cs typeface="Times New Roman" pitchFamily="18" charset="0"/>
            </a:endParaRPr>
          </a:p>
        </p:txBody>
      </p:sp>
      <p:sp>
        <p:nvSpPr>
          <p:cNvPr id="14" name="AutoShape 38"/>
          <p:cNvSpPr>
            <a:spLocks noChangeArrowheads="1"/>
          </p:cNvSpPr>
          <p:nvPr/>
        </p:nvSpPr>
        <p:spPr bwMode="auto">
          <a:xfrm>
            <a:off x="0" y="0"/>
            <a:ext cx="9144000" cy="1066800"/>
          </a:xfrm>
          <a:prstGeom prst="roundRect">
            <a:avLst>
              <a:gd name="adj" fmla="val 50000"/>
            </a:avLst>
          </a:prstGeom>
          <a:gradFill rotWithShape="1">
            <a:gsLst>
              <a:gs pos="0">
                <a:srgbClr val="FFFF00">
                  <a:alpha val="75999"/>
                </a:srgbClr>
              </a:gs>
              <a:gs pos="100000">
                <a:srgbClr val="D52BC9">
                  <a:alpha val="60001"/>
                </a:srgbClr>
              </a:gs>
            </a:gsLst>
            <a:path path="shape">
              <a:fillToRect l="50000" t="50000" r="50000" b="50000"/>
            </a:path>
          </a:gradFill>
          <a:ln w="38100" cmpd="dbl">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800" b="1" dirty="0">
              <a:solidFill>
                <a:srgbClr val="009900"/>
              </a:solidFill>
              <a:latin typeface=".VnTime" pitchFamily="34" charset="0"/>
            </a:endParaRPr>
          </a:p>
          <a:p>
            <a:pPr algn="ctr"/>
            <a:r>
              <a:rPr lang="en-US" sz="2800" b="1" dirty="0">
                <a:solidFill>
                  <a:srgbClr val="009900"/>
                </a:solidFill>
              </a:rPr>
              <a:t>MỘT THỨ QUÀ CỦA LÚA NON: CỐM</a:t>
            </a:r>
          </a:p>
          <a:p>
            <a:pPr algn="ctr"/>
            <a:r>
              <a:rPr lang="en-US" sz="2800" b="1" i="1" dirty="0">
                <a:latin typeface=".VnTime" pitchFamily="34" charset="0"/>
              </a:rPr>
              <a:t>                                                -Th¹ch Lam-</a:t>
            </a:r>
          </a:p>
          <a:p>
            <a:pPr algn="ctr"/>
            <a:r>
              <a:rPr lang="en-US" sz="2800" dirty="0">
                <a:solidFill>
                  <a:srgbClr val="009900"/>
                </a:solidFill>
                <a:latin typeface=".VnTime" pitchFamily="34" charset="0"/>
              </a:rPr>
              <a:t>                </a:t>
            </a:r>
            <a:r>
              <a:rPr lang="en-US" sz="2800" dirty="0" smtClean="0">
                <a:solidFill>
                  <a:srgbClr val="009900"/>
                </a:solidFill>
                <a:latin typeface=".VnTime" pitchFamily="34" charset="0"/>
              </a:rPr>
              <a:t>                                                                                       </a:t>
            </a:r>
            <a:endParaRPr lang="en-US" sz="2800" dirty="0">
              <a:solidFill>
                <a:srgbClr val="009900"/>
              </a:solidFill>
              <a:latin typeface=".VnTime" pitchFamily="34" charset="0"/>
            </a:endParaRPr>
          </a:p>
        </p:txBody>
      </p:sp>
      <p:sp>
        <p:nvSpPr>
          <p:cNvPr id="15" name="Text Box 2"/>
          <p:cNvSpPr txBox="1">
            <a:spLocks noChangeArrowheads="1"/>
          </p:cNvSpPr>
          <p:nvPr/>
        </p:nvSpPr>
        <p:spPr bwMode="auto">
          <a:xfrm>
            <a:off x="76200" y="884872"/>
            <a:ext cx="6705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4000" b="1" dirty="0">
                <a:solidFill>
                  <a:srgbClr val="C00000"/>
                </a:solidFill>
                <a:sym typeface="Wingdings" pitchFamily="2" charset="2"/>
              </a:rPr>
              <a:t>I/</a:t>
            </a:r>
            <a:r>
              <a:rPr lang="en-US" sz="4000" b="1" dirty="0" err="1">
                <a:solidFill>
                  <a:srgbClr val="C00000"/>
                </a:solidFill>
              </a:rPr>
              <a:t>Tìm</a:t>
            </a:r>
            <a:r>
              <a:rPr lang="en-US" sz="4000" b="1" dirty="0">
                <a:solidFill>
                  <a:srgbClr val="C00000"/>
                </a:solidFill>
              </a:rPr>
              <a:t> </a:t>
            </a:r>
            <a:r>
              <a:rPr lang="en-US" sz="4000" b="1" dirty="0" err="1">
                <a:solidFill>
                  <a:srgbClr val="C00000"/>
                </a:solidFill>
              </a:rPr>
              <a:t>hiểu</a:t>
            </a:r>
            <a:r>
              <a:rPr lang="en-US" sz="4000" b="1" dirty="0">
                <a:solidFill>
                  <a:srgbClr val="C00000"/>
                </a:solidFill>
              </a:rPr>
              <a:t> </a:t>
            </a:r>
            <a:r>
              <a:rPr lang="en-US" sz="4000" b="1" dirty="0" err="1" smtClean="0">
                <a:solidFill>
                  <a:srgbClr val="C00000"/>
                </a:solidFill>
              </a:rPr>
              <a:t>chung</a:t>
            </a:r>
            <a:r>
              <a:rPr lang="en-US" sz="4000" b="1" dirty="0" smtClean="0">
                <a:solidFill>
                  <a:srgbClr val="C00000"/>
                </a:solidFill>
              </a:rPr>
              <a:t>:</a:t>
            </a:r>
            <a:endParaRPr lang="en-US" sz="4000" b="1" dirty="0">
              <a:solidFill>
                <a:srgbClr val="C00000"/>
              </a:solidFill>
            </a:endParaRPr>
          </a:p>
        </p:txBody>
      </p:sp>
      <p:sp>
        <p:nvSpPr>
          <p:cNvPr id="16" name="Text Box 6"/>
          <p:cNvSpPr txBox="1">
            <a:spLocks noChangeArrowheads="1"/>
          </p:cNvSpPr>
          <p:nvPr/>
        </p:nvSpPr>
        <p:spPr bwMode="auto">
          <a:xfrm>
            <a:off x="381000" y="1828800"/>
            <a:ext cx="2819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dirty="0"/>
              <a:t>2/</a:t>
            </a:r>
            <a:r>
              <a:rPr lang="en-US" sz="2800" b="1" dirty="0" err="1"/>
              <a:t>Tác</a:t>
            </a:r>
            <a:r>
              <a:rPr lang="en-US" sz="2800" b="1" dirty="0"/>
              <a:t> </a:t>
            </a:r>
            <a:r>
              <a:rPr lang="en-US" sz="2800" b="1" dirty="0" err="1"/>
              <a:t>phẩm</a:t>
            </a:r>
            <a:r>
              <a:rPr lang="en-US" sz="2800" b="1" dirty="0"/>
              <a:t>:</a:t>
            </a:r>
          </a:p>
        </p:txBody>
      </p:sp>
      <p:sp>
        <p:nvSpPr>
          <p:cNvPr id="17" name="Text Box 17"/>
          <p:cNvSpPr txBox="1">
            <a:spLocks noChangeArrowheads="1"/>
          </p:cNvSpPr>
          <p:nvPr/>
        </p:nvSpPr>
        <p:spPr bwMode="auto">
          <a:xfrm>
            <a:off x="381000" y="1447800"/>
            <a:ext cx="2209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a:t>1/</a:t>
            </a:r>
            <a:r>
              <a:rPr lang="en-US" sz="2800" b="1" dirty="0" err="1"/>
              <a:t>Tác</a:t>
            </a:r>
            <a:r>
              <a:rPr lang="en-US" sz="2800" b="1" dirty="0"/>
              <a:t> </a:t>
            </a:r>
            <a:r>
              <a:rPr lang="en-US" sz="2800" b="1" dirty="0" err="1"/>
              <a:t>giả</a:t>
            </a:r>
            <a:r>
              <a:rPr lang="en-US" sz="2800" b="1" dirty="0"/>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477"/>
                                        </p:tgtEl>
                                        <p:attrNameLst>
                                          <p:attrName>style.visibility</p:attrName>
                                        </p:attrNameLst>
                                      </p:cBhvr>
                                      <p:to>
                                        <p:strVal val="visible"/>
                                      </p:to>
                                    </p:set>
                                    <p:anim calcmode="lin" valueType="num">
                                      <p:cBhvr additive="base">
                                        <p:cTn id="7" dur="500" fill="hold"/>
                                        <p:tgtEl>
                                          <p:spTgt spid="62477"/>
                                        </p:tgtEl>
                                        <p:attrNameLst>
                                          <p:attrName>ppt_x</p:attrName>
                                        </p:attrNameLst>
                                      </p:cBhvr>
                                      <p:tavLst>
                                        <p:tav tm="0">
                                          <p:val>
                                            <p:strVal val="#ppt_x"/>
                                          </p:val>
                                        </p:tav>
                                        <p:tav tm="100000">
                                          <p:val>
                                            <p:strVal val="#ppt_x"/>
                                          </p:val>
                                        </p:tav>
                                      </p:tavLst>
                                    </p:anim>
                                    <p:anim calcmode="lin" valueType="num">
                                      <p:cBhvr additive="base">
                                        <p:cTn id="8" dur="500" fill="hold"/>
                                        <p:tgtEl>
                                          <p:spTgt spid="6247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62484"/>
                                        </p:tgtEl>
                                        <p:attrNameLst>
                                          <p:attrName>style.visibility</p:attrName>
                                        </p:attrNameLst>
                                      </p:cBhvr>
                                      <p:to>
                                        <p:strVal val="visible"/>
                                      </p:to>
                                    </p:set>
                                    <p:anim calcmode="lin" valueType="num">
                                      <p:cBhvr>
                                        <p:cTn id="13" dur="500" fill="hold"/>
                                        <p:tgtEl>
                                          <p:spTgt spid="62484"/>
                                        </p:tgtEl>
                                        <p:attrNameLst>
                                          <p:attrName>ppt_w</p:attrName>
                                        </p:attrNameLst>
                                      </p:cBhvr>
                                      <p:tavLst>
                                        <p:tav tm="0">
                                          <p:val>
                                            <p:fltVal val="0"/>
                                          </p:val>
                                        </p:tav>
                                        <p:tav tm="100000">
                                          <p:val>
                                            <p:strVal val="#ppt_w"/>
                                          </p:val>
                                        </p:tav>
                                      </p:tavLst>
                                    </p:anim>
                                    <p:anim calcmode="lin" valueType="num">
                                      <p:cBhvr>
                                        <p:cTn id="14" dur="500" fill="hold"/>
                                        <p:tgtEl>
                                          <p:spTgt spid="62484"/>
                                        </p:tgtEl>
                                        <p:attrNameLst>
                                          <p:attrName>ppt_h</p:attrName>
                                        </p:attrNameLst>
                                      </p:cBhvr>
                                      <p:tavLst>
                                        <p:tav tm="0">
                                          <p:val>
                                            <p:fltVal val="0"/>
                                          </p:val>
                                        </p:tav>
                                        <p:tav tm="100000">
                                          <p:val>
                                            <p:strVal val="#ppt_h"/>
                                          </p:val>
                                        </p:tav>
                                      </p:tavLst>
                                    </p:anim>
                                    <p:animEffect transition="in" filter="fade">
                                      <p:cBhvr>
                                        <p:cTn id="15" dur="500"/>
                                        <p:tgtEl>
                                          <p:spTgt spid="6248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nodeType="clickEffect">
                                  <p:stCondLst>
                                    <p:cond delay="0"/>
                                  </p:stCondLst>
                                  <p:childTnLst>
                                    <p:set>
                                      <p:cBhvr>
                                        <p:cTn id="19" dur="1" fill="hold">
                                          <p:stCondLst>
                                            <p:cond delay="0"/>
                                          </p:stCondLst>
                                        </p:cTn>
                                        <p:tgtEl>
                                          <p:spTgt spid="62476">
                                            <p:txEl>
                                              <p:pRg st="0" end="0"/>
                                            </p:txEl>
                                          </p:spTgt>
                                        </p:tgtEl>
                                        <p:attrNameLst>
                                          <p:attrName>style.visibility</p:attrName>
                                        </p:attrNameLst>
                                      </p:cBhvr>
                                      <p:to>
                                        <p:strVal val="visible"/>
                                      </p:to>
                                    </p:set>
                                    <p:animEffect transition="in" filter="checkerboard(across)">
                                      <p:cBhvr>
                                        <p:cTn id="20" dur="500"/>
                                        <p:tgtEl>
                                          <p:spTgt spid="62476">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62476">
                                            <p:txEl>
                                              <p:pRg st="1" end="1"/>
                                            </p:txEl>
                                          </p:spTgt>
                                        </p:tgtEl>
                                        <p:attrNameLst>
                                          <p:attrName>style.visibility</p:attrName>
                                        </p:attrNameLst>
                                      </p:cBhvr>
                                      <p:to>
                                        <p:strVal val="visible"/>
                                      </p:to>
                                    </p:set>
                                    <p:animEffect transition="in" filter="checkerboard(across)">
                                      <p:cBhvr>
                                        <p:cTn id="25" dur="500"/>
                                        <p:tgtEl>
                                          <p:spTgt spid="62476">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nodeType="clickEffect">
                                  <p:stCondLst>
                                    <p:cond delay="0"/>
                                  </p:stCondLst>
                                  <p:childTnLst>
                                    <p:set>
                                      <p:cBhvr>
                                        <p:cTn id="29" dur="1" fill="hold">
                                          <p:stCondLst>
                                            <p:cond delay="0"/>
                                          </p:stCondLst>
                                        </p:cTn>
                                        <p:tgtEl>
                                          <p:spTgt spid="62476">
                                            <p:txEl>
                                              <p:pRg st="2" end="2"/>
                                            </p:txEl>
                                          </p:spTgt>
                                        </p:tgtEl>
                                        <p:attrNameLst>
                                          <p:attrName>style.visibility</p:attrName>
                                        </p:attrNameLst>
                                      </p:cBhvr>
                                      <p:to>
                                        <p:strVal val="visible"/>
                                      </p:to>
                                    </p:set>
                                    <p:animEffect transition="in" filter="checkerboard(across)">
                                      <p:cBhvr>
                                        <p:cTn id="30" dur="500"/>
                                        <p:tgtEl>
                                          <p:spTgt spid="6247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7"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50" name="Text Box 10"/>
          <p:cNvSpPr txBox="1">
            <a:spLocks noChangeArrowheads="1"/>
          </p:cNvSpPr>
          <p:nvPr/>
        </p:nvSpPr>
        <p:spPr bwMode="auto">
          <a:xfrm>
            <a:off x="143606" y="2249269"/>
            <a:ext cx="267579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dirty="0"/>
              <a:t>4/- </a:t>
            </a:r>
            <a:r>
              <a:rPr lang="en-US" sz="3600" b="1" dirty="0" err="1"/>
              <a:t>Thể</a:t>
            </a:r>
            <a:r>
              <a:rPr lang="en-US" sz="3600" b="1" dirty="0"/>
              <a:t> </a:t>
            </a:r>
            <a:r>
              <a:rPr lang="en-US" sz="3600" b="1" dirty="0" err="1"/>
              <a:t>loại</a:t>
            </a:r>
            <a:r>
              <a:rPr lang="en-US" sz="3600" dirty="0"/>
              <a:t>: </a:t>
            </a:r>
          </a:p>
        </p:txBody>
      </p:sp>
      <p:sp>
        <p:nvSpPr>
          <p:cNvPr id="10252" name="Line 12"/>
          <p:cNvSpPr>
            <a:spLocks noChangeShapeType="1"/>
          </p:cNvSpPr>
          <p:nvPr/>
        </p:nvSpPr>
        <p:spPr bwMode="auto">
          <a:xfrm>
            <a:off x="4419600" y="990600"/>
            <a:ext cx="0" cy="5867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3" name="Text Box 13"/>
          <p:cNvSpPr txBox="1">
            <a:spLocks noChangeArrowheads="1"/>
          </p:cNvSpPr>
          <p:nvPr/>
        </p:nvSpPr>
        <p:spPr bwMode="auto">
          <a:xfrm>
            <a:off x="4419600" y="1143000"/>
            <a:ext cx="4724400"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2600" b="1" u="sng" dirty="0" err="1">
                <a:solidFill>
                  <a:srgbClr val="0000FF"/>
                </a:solidFill>
              </a:rPr>
              <a:t>Tuỳ</a:t>
            </a:r>
            <a:r>
              <a:rPr lang="en-US" sz="2600" b="1" u="sng" dirty="0">
                <a:solidFill>
                  <a:srgbClr val="0000FF"/>
                </a:solidFill>
              </a:rPr>
              <a:t> </a:t>
            </a:r>
            <a:r>
              <a:rPr lang="en-US" sz="2600" b="1" u="sng" dirty="0" err="1">
                <a:solidFill>
                  <a:srgbClr val="0000FF"/>
                </a:solidFill>
              </a:rPr>
              <a:t>bút</a:t>
            </a:r>
            <a:r>
              <a:rPr lang="en-US" sz="2600" b="1" dirty="0"/>
              <a:t>: </a:t>
            </a:r>
            <a:r>
              <a:rPr lang="en-US" sz="2600" b="1" dirty="0" err="1"/>
              <a:t>Là</a:t>
            </a:r>
            <a:r>
              <a:rPr lang="en-US" sz="2600" b="1" dirty="0"/>
              <a:t> </a:t>
            </a:r>
            <a:r>
              <a:rPr lang="en-US" sz="2600" b="1" dirty="0" err="1"/>
              <a:t>một</a:t>
            </a:r>
            <a:r>
              <a:rPr lang="en-US" sz="2600" b="1" dirty="0"/>
              <a:t> </a:t>
            </a:r>
            <a:r>
              <a:rPr lang="en-US" sz="2600" b="1" dirty="0" err="1"/>
              <a:t>thể</a:t>
            </a:r>
            <a:r>
              <a:rPr lang="en-US" sz="2600" b="1" dirty="0"/>
              <a:t> </a:t>
            </a:r>
            <a:r>
              <a:rPr lang="en-US" sz="2600" b="1" dirty="0" err="1"/>
              <a:t>văn</a:t>
            </a:r>
            <a:r>
              <a:rPr lang="en-US" sz="2600" b="1" dirty="0"/>
              <a:t>, </a:t>
            </a:r>
            <a:r>
              <a:rPr lang="en-US" sz="2600" b="1" dirty="0" err="1"/>
              <a:t>thường</a:t>
            </a:r>
            <a:r>
              <a:rPr lang="en-US" sz="2600" b="1" dirty="0"/>
              <a:t> </a:t>
            </a:r>
            <a:r>
              <a:rPr lang="en-US" sz="2600" b="1" dirty="0" err="1"/>
              <a:t>miêu</a:t>
            </a:r>
            <a:r>
              <a:rPr lang="en-US" sz="2600" b="1" dirty="0"/>
              <a:t> </a:t>
            </a:r>
            <a:r>
              <a:rPr lang="en-US" sz="2600" b="1" dirty="0" err="1"/>
              <a:t>tả</a:t>
            </a:r>
            <a:r>
              <a:rPr lang="en-US" sz="2600" b="1" dirty="0"/>
              <a:t>, </a:t>
            </a:r>
            <a:r>
              <a:rPr lang="en-US" sz="2600" b="1" dirty="0" err="1"/>
              <a:t>ghi</a:t>
            </a:r>
            <a:r>
              <a:rPr lang="en-US" sz="2600" b="1" dirty="0"/>
              <a:t> </a:t>
            </a:r>
            <a:r>
              <a:rPr lang="en-US" sz="2600" b="1" dirty="0" err="1"/>
              <a:t>chép</a:t>
            </a:r>
            <a:r>
              <a:rPr lang="en-US" sz="2600" b="1" dirty="0"/>
              <a:t> </a:t>
            </a:r>
            <a:r>
              <a:rPr lang="en-US" sz="2600" b="1" dirty="0" err="1"/>
              <a:t>những</a:t>
            </a:r>
            <a:r>
              <a:rPr lang="en-US" sz="2600" b="1" dirty="0"/>
              <a:t> </a:t>
            </a:r>
            <a:r>
              <a:rPr lang="en-US" sz="2600" b="1" dirty="0" err="1"/>
              <a:t>hình</a:t>
            </a:r>
            <a:r>
              <a:rPr lang="en-US" sz="2600" b="1" dirty="0"/>
              <a:t> </a:t>
            </a:r>
            <a:r>
              <a:rPr lang="en-US" sz="2600" b="1" dirty="0" err="1"/>
              <a:t>ảnh</a:t>
            </a:r>
            <a:r>
              <a:rPr lang="en-US" sz="2600" b="1" dirty="0"/>
              <a:t>, </a:t>
            </a:r>
            <a:r>
              <a:rPr lang="en-US" sz="2600" b="1" dirty="0" err="1"/>
              <a:t>sự</a:t>
            </a:r>
            <a:r>
              <a:rPr lang="en-US" sz="2600" b="1" dirty="0"/>
              <a:t> </a:t>
            </a:r>
            <a:r>
              <a:rPr lang="en-US" sz="2600" b="1" dirty="0" err="1"/>
              <a:t>việc</a:t>
            </a:r>
            <a:r>
              <a:rPr lang="en-US" sz="2600" b="1" dirty="0"/>
              <a:t> </a:t>
            </a:r>
            <a:r>
              <a:rPr lang="en-US" sz="2600" b="1" dirty="0" err="1"/>
              <a:t>có</a:t>
            </a:r>
            <a:r>
              <a:rPr lang="en-US" sz="2600" b="1" dirty="0"/>
              <a:t> </a:t>
            </a:r>
            <a:r>
              <a:rPr lang="en-US" sz="2600" b="1" dirty="0" err="1"/>
              <a:t>thực</a:t>
            </a:r>
            <a:r>
              <a:rPr lang="en-US" sz="2600" b="1" dirty="0"/>
              <a:t> </a:t>
            </a:r>
            <a:r>
              <a:rPr lang="en-US" sz="2600" b="1" dirty="0" err="1"/>
              <a:t>mà</a:t>
            </a:r>
            <a:r>
              <a:rPr lang="en-US" sz="2600" b="1" dirty="0"/>
              <a:t> </a:t>
            </a:r>
            <a:r>
              <a:rPr lang="en-US" sz="2600" b="1" dirty="0" err="1"/>
              <a:t>nhà</a:t>
            </a:r>
            <a:r>
              <a:rPr lang="en-US" sz="2600" b="1" dirty="0"/>
              <a:t> </a:t>
            </a:r>
            <a:r>
              <a:rPr lang="en-US" sz="2600" b="1" dirty="0" err="1"/>
              <a:t>văn</a:t>
            </a:r>
            <a:r>
              <a:rPr lang="en-US" sz="2600" b="1" dirty="0"/>
              <a:t> </a:t>
            </a:r>
            <a:r>
              <a:rPr lang="en-US" sz="2600" b="1" dirty="0" err="1"/>
              <a:t>quan</a:t>
            </a:r>
            <a:r>
              <a:rPr lang="en-US" sz="2600" b="1" dirty="0"/>
              <a:t> </a:t>
            </a:r>
            <a:r>
              <a:rPr lang="en-US" sz="2600" b="1" dirty="0" err="1"/>
              <a:t>sát</a:t>
            </a:r>
            <a:r>
              <a:rPr lang="en-US" sz="2600" b="1" dirty="0"/>
              <a:t>, </a:t>
            </a:r>
            <a:r>
              <a:rPr lang="en-US" sz="2600" b="1" dirty="0" err="1"/>
              <a:t>chứng</a:t>
            </a:r>
            <a:r>
              <a:rPr lang="en-US" sz="2600" b="1" dirty="0"/>
              <a:t> </a:t>
            </a:r>
            <a:r>
              <a:rPr lang="en-US" sz="2600" b="1" dirty="0" err="1"/>
              <a:t>kiến</a:t>
            </a:r>
            <a:r>
              <a:rPr lang="en-US" sz="2600" b="1" dirty="0"/>
              <a:t> </a:t>
            </a:r>
            <a:r>
              <a:rPr lang="en-US" sz="2600" b="1" dirty="0" err="1"/>
              <a:t>để</a:t>
            </a:r>
            <a:r>
              <a:rPr lang="en-US" sz="2600" b="1" dirty="0"/>
              <a:t> </a:t>
            </a:r>
            <a:r>
              <a:rPr lang="en-US" sz="2600" b="1" dirty="0" err="1"/>
              <a:t>bộc</a:t>
            </a:r>
            <a:r>
              <a:rPr lang="en-US" sz="2600" b="1" dirty="0"/>
              <a:t> </a:t>
            </a:r>
            <a:r>
              <a:rPr lang="en-US" sz="2600" b="1" dirty="0" err="1"/>
              <a:t>lộ</a:t>
            </a:r>
            <a:r>
              <a:rPr lang="en-US" sz="2600" b="1" dirty="0"/>
              <a:t> </a:t>
            </a:r>
            <a:r>
              <a:rPr lang="en-US" sz="2600" b="1" dirty="0" err="1"/>
              <a:t>cảm</a:t>
            </a:r>
            <a:r>
              <a:rPr lang="en-US" sz="2600" b="1" dirty="0"/>
              <a:t> </a:t>
            </a:r>
            <a:r>
              <a:rPr lang="en-US" sz="2600" b="1" dirty="0" err="1"/>
              <a:t>xúc</a:t>
            </a:r>
            <a:r>
              <a:rPr lang="en-US" sz="2600" b="1" dirty="0"/>
              <a:t>, </a:t>
            </a:r>
            <a:r>
              <a:rPr lang="en-US" sz="2600" b="1" dirty="0" err="1"/>
              <a:t>suy</a:t>
            </a:r>
            <a:r>
              <a:rPr lang="en-US" sz="2600" b="1" dirty="0"/>
              <a:t> </a:t>
            </a:r>
            <a:r>
              <a:rPr lang="en-US" sz="2600" b="1" dirty="0" err="1"/>
              <a:t>nghĩ</a:t>
            </a:r>
            <a:r>
              <a:rPr lang="en-US" sz="2600" b="1" dirty="0"/>
              <a:t> </a:t>
            </a:r>
            <a:r>
              <a:rPr lang="en-US" sz="2600" b="1" dirty="0" err="1"/>
              <a:t>của</a:t>
            </a:r>
            <a:r>
              <a:rPr lang="en-US" sz="2600" b="1" dirty="0"/>
              <a:t> </a:t>
            </a:r>
            <a:r>
              <a:rPr lang="en-US" sz="2600" b="1" dirty="0" err="1"/>
              <a:t>mình</a:t>
            </a:r>
            <a:r>
              <a:rPr lang="en-US" sz="2600" b="1" dirty="0"/>
              <a:t> </a:t>
            </a:r>
            <a:r>
              <a:rPr lang="en-US" sz="2600" b="1" dirty="0" err="1"/>
              <a:t>trước</a:t>
            </a:r>
            <a:r>
              <a:rPr lang="en-US" sz="2600" b="1" dirty="0"/>
              <a:t> </a:t>
            </a:r>
            <a:r>
              <a:rPr lang="en-US" sz="2600" b="1" dirty="0" err="1"/>
              <a:t>các</a:t>
            </a:r>
            <a:r>
              <a:rPr lang="en-US" sz="2600" b="1" dirty="0"/>
              <a:t> </a:t>
            </a:r>
            <a:r>
              <a:rPr lang="en-US" sz="2600" b="1" dirty="0" err="1"/>
              <a:t>hiện</a:t>
            </a:r>
            <a:r>
              <a:rPr lang="en-US" sz="2600" b="1" dirty="0"/>
              <a:t> </a:t>
            </a:r>
            <a:r>
              <a:rPr lang="en-US" sz="2600" b="1" dirty="0" err="1"/>
              <a:t>tượng</a:t>
            </a:r>
            <a:r>
              <a:rPr lang="en-US" sz="2600" b="1" dirty="0"/>
              <a:t> </a:t>
            </a:r>
            <a:r>
              <a:rPr lang="en-US" sz="2600" b="1" dirty="0" err="1"/>
              <a:t>và</a:t>
            </a:r>
            <a:r>
              <a:rPr lang="en-US" sz="2600" b="1" dirty="0"/>
              <a:t> </a:t>
            </a:r>
            <a:r>
              <a:rPr lang="en-US" sz="2600" b="1" dirty="0" err="1"/>
              <a:t>vấn</a:t>
            </a:r>
            <a:r>
              <a:rPr lang="en-US" sz="2600" b="1" dirty="0"/>
              <a:t> </a:t>
            </a:r>
            <a:r>
              <a:rPr lang="en-US" sz="2600" b="1" dirty="0" err="1"/>
              <a:t>đề</a:t>
            </a:r>
            <a:r>
              <a:rPr lang="en-US" sz="2600" b="1" dirty="0"/>
              <a:t> </a:t>
            </a:r>
            <a:r>
              <a:rPr lang="en-US" sz="2600" b="1" dirty="0" err="1"/>
              <a:t>của</a:t>
            </a:r>
            <a:r>
              <a:rPr lang="en-US" sz="2600" b="1" dirty="0"/>
              <a:t> </a:t>
            </a:r>
            <a:r>
              <a:rPr lang="en-US" sz="2600" b="1" dirty="0" err="1"/>
              <a:t>đời</a:t>
            </a:r>
            <a:r>
              <a:rPr lang="en-US" sz="2600" b="1" dirty="0"/>
              <a:t> </a:t>
            </a:r>
            <a:r>
              <a:rPr lang="en-US" sz="2600" b="1" dirty="0" err="1"/>
              <a:t>sống</a:t>
            </a:r>
            <a:r>
              <a:rPr lang="en-US" sz="2600" b="1" dirty="0"/>
              <a:t>.</a:t>
            </a:r>
          </a:p>
        </p:txBody>
      </p:sp>
      <p:sp>
        <p:nvSpPr>
          <p:cNvPr id="10254" name="Text Box 14"/>
          <p:cNvSpPr txBox="1">
            <a:spLocks noChangeArrowheads="1"/>
          </p:cNvSpPr>
          <p:nvPr/>
        </p:nvSpPr>
        <p:spPr bwMode="auto">
          <a:xfrm>
            <a:off x="4343400" y="3964900"/>
            <a:ext cx="4800600"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2600" b="1" dirty="0"/>
              <a:t>  </a:t>
            </a:r>
            <a:r>
              <a:rPr lang="en-US" sz="2600" b="1" u="sng" dirty="0" err="1">
                <a:solidFill>
                  <a:srgbClr val="0000FF"/>
                </a:solidFill>
              </a:rPr>
              <a:t>Đặc</a:t>
            </a:r>
            <a:r>
              <a:rPr lang="en-US" sz="2600" b="1" u="sng" dirty="0">
                <a:solidFill>
                  <a:srgbClr val="0000FF"/>
                </a:solidFill>
              </a:rPr>
              <a:t> </a:t>
            </a:r>
            <a:r>
              <a:rPr lang="en-US" sz="2600" b="1" u="sng" dirty="0" err="1">
                <a:solidFill>
                  <a:srgbClr val="0000FF"/>
                </a:solidFill>
              </a:rPr>
              <a:t>điểm</a:t>
            </a:r>
            <a:r>
              <a:rPr lang="en-US" sz="2600" b="1" u="sng" dirty="0">
                <a:solidFill>
                  <a:srgbClr val="0000FF"/>
                </a:solidFill>
              </a:rPr>
              <a:t> </a:t>
            </a:r>
            <a:r>
              <a:rPr lang="en-US" sz="2600" b="1" u="sng" dirty="0" err="1">
                <a:solidFill>
                  <a:srgbClr val="0000FF"/>
                </a:solidFill>
              </a:rPr>
              <a:t>tuỳ</a:t>
            </a:r>
            <a:r>
              <a:rPr lang="en-US" sz="2600" b="1" u="sng" dirty="0">
                <a:solidFill>
                  <a:srgbClr val="0000FF"/>
                </a:solidFill>
              </a:rPr>
              <a:t> </a:t>
            </a:r>
            <a:r>
              <a:rPr lang="en-US" sz="2600" b="1" u="sng" dirty="0" err="1">
                <a:solidFill>
                  <a:srgbClr val="0000FF"/>
                </a:solidFill>
              </a:rPr>
              <a:t>bút</a:t>
            </a:r>
            <a:r>
              <a:rPr lang="en-US" sz="2600" b="1" dirty="0"/>
              <a:t>: </a:t>
            </a:r>
            <a:r>
              <a:rPr lang="en-US" sz="2600" b="1" dirty="0" err="1"/>
              <a:t>thiên</a:t>
            </a:r>
            <a:r>
              <a:rPr lang="en-US" sz="2600" b="1" dirty="0"/>
              <a:t> </a:t>
            </a:r>
            <a:r>
              <a:rPr lang="en-US" sz="2600" b="1" dirty="0" err="1"/>
              <a:t>về</a:t>
            </a:r>
            <a:r>
              <a:rPr lang="en-US" sz="2600" b="1" dirty="0"/>
              <a:t> </a:t>
            </a:r>
            <a:r>
              <a:rPr lang="en-US" sz="2600" b="1" dirty="0" err="1"/>
              <a:t>biểu</a:t>
            </a:r>
            <a:r>
              <a:rPr lang="en-US" sz="2600" b="1" dirty="0"/>
              <a:t> </a:t>
            </a:r>
            <a:r>
              <a:rPr lang="en-US" sz="2600" b="1" dirty="0" err="1"/>
              <a:t>cảm</a:t>
            </a:r>
            <a:r>
              <a:rPr lang="en-US" sz="2600" b="1" dirty="0"/>
              <a:t>, </a:t>
            </a:r>
            <a:r>
              <a:rPr lang="en-US" sz="2600" b="1" dirty="0" err="1"/>
              <a:t>đậm</a:t>
            </a:r>
            <a:r>
              <a:rPr lang="en-US" sz="2600" b="1" dirty="0"/>
              <a:t> </a:t>
            </a:r>
            <a:r>
              <a:rPr lang="en-US" sz="2600" b="1" dirty="0" err="1"/>
              <a:t>chất</a:t>
            </a:r>
            <a:r>
              <a:rPr lang="en-US" sz="2600" b="1" dirty="0"/>
              <a:t> </a:t>
            </a:r>
            <a:r>
              <a:rPr lang="en-US" sz="2600" b="1" dirty="0" err="1"/>
              <a:t>trữ</a:t>
            </a:r>
            <a:r>
              <a:rPr lang="en-US" sz="2600" b="1" dirty="0"/>
              <a:t> </a:t>
            </a:r>
            <a:r>
              <a:rPr lang="en-US" sz="2600" b="1" dirty="0" err="1"/>
              <a:t>tình</a:t>
            </a:r>
            <a:r>
              <a:rPr lang="en-US" sz="2600" b="1" dirty="0"/>
              <a:t> </a:t>
            </a:r>
            <a:r>
              <a:rPr lang="en-US" sz="2600" b="1" dirty="0" err="1"/>
              <a:t>nên</a:t>
            </a:r>
            <a:r>
              <a:rPr lang="en-US" sz="2600" b="1" dirty="0"/>
              <a:t> </a:t>
            </a:r>
            <a:r>
              <a:rPr lang="en-US" sz="2600" b="1" dirty="0" err="1"/>
              <a:t>gần</a:t>
            </a:r>
            <a:r>
              <a:rPr lang="en-US" sz="2600" b="1" dirty="0"/>
              <a:t> </a:t>
            </a:r>
            <a:r>
              <a:rPr lang="en-US" sz="2600" b="1" dirty="0" err="1"/>
              <a:t>với</a:t>
            </a:r>
            <a:r>
              <a:rPr lang="en-US" sz="2600" b="1" dirty="0"/>
              <a:t> </a:t>
            </a:r>
            <a:r>
              <a:rPr lang="en-US" sz="2600" b="1" dirty="0" err="1"/>
              <a:t>thơ</a:t>
            </a:r>
            <a:r>
              <a:rPr lang="en-US" sz="2600" b="1" dirty="0"/>
              <a:t>. </a:t>
            </a:r>
            <a:r>
              <a:rPr lang="en-US" sz="2600" b="1" dirty="0" err="1"/>
              <a:t>Bên</a:t>
            </a:r>
            <a:r>
              <a:rPr lang="en-US" sz="2600" b="1" dirty="0"/>
              <a:t> </a:t>
            </a:r>
            <a:r>
              <a:rPr lang="en-US" sz="2600" b="1" dirty="0" err="1"/>
              <a:t>cạnh</a:t>
            </a:r>
            <a:r>
              <a:rPr lang="en-US" sz="2600" b="1" dirty="0"/>
              <a:t> </a:t>
            </a:r>
            <a:r>
              <a:rPr lang="en-US" sz="2600" b="1" dirty="0" err="1"/>
              <a:t>đó</a:t>
            </a:r>
            <a:r>
              <a:rPr lang="en-US" sz="2600" b="1" dirty="0"/>
              <a:t> </a:t>
            </a:r>
            <a:r>
              <a:rPr lang="en-US" sz="2600" b="1" dirty="0" err="1"/>
              <a:t>cũng</a:t>
            </a:r>
            <a:r>
              <a:rPr lang="en-US" sz="2600" b="1" dirty="0"/>
              <a:t> </a:t>
            </a:r>
            <a:r>
              <a:rPr lang="en-US" sz="2600" b="1" dirty="0" err="1"/>
              <a:t>có</a:t>
            </a:r>
            <a:r>
              <a:rPr lang="en-US" sz="2600" b="1" dirty="0"/>
              <a:t> </a:t>
            </a:r>
            <a:r>
              <a:rPr lang="en-US" sz="2600" b="1" dirty="0" err="1"/>
              <a:t>các</a:t>
            </a:r>
            <a:r>
              <a:rPr lang="en-US" sz="2600" b="1" dirty="0"/>
              <a:t> </a:t>
            </a:r>
            <a:r>
              <a:rPr lang="en-US" sz="2600" b="1" dirty="0" err="1"/>
              <a:t>yếu</a:t>
            </a:r>
            <a:r>
              <a:rPr lang="en-US" sz="2600" b="1" dirty="0"/>
              <a:t> </a:t>
            </a:r>
            <a:r>
              <a:rPr lang="en-US" sz="2600" b="1" dirty="0" err="1"/>
              <a:t>tố</a:t>
            </a:r>
            <a:r>
              <a:rPr lang="en-US" sz="2600" b="1" dirty="0"/>
              <a:t> </a:t>
            </a:r>
            <a:r>
              <a:rPr lang="en-US" sz="2600" b="1" dirty="0" err="1"/>
              <a:t>nghị</a:t>
            </a:r>
            <a:r>
              <a:rPr lang="en-US" sz="2600" b="1" dirty="0"/>
              <a:t> </a:t>
            </a:r>
            <a:r>
              <a:rPr lang="en-US" sz="2600" b="1" dirty="0" err="1"/>
              <a:t>luận</a:t>
            </a:r>
            <a:r>
              <a:rPr lang="en-US" sz="2600" b="1" dirty="0"/>
              <a:t>, </a:t>
            </a:r>
            <a:r>
              <a:rPr lang="en-US" sz="2600" b="1" dirty="0" err="1"/>
              <a:t>suy</a:t>
            </a:r>
            <a:r>
              <a:rPr lang="en-US" sz="2600" b="1" dirty="0"/>
              <a:t> </a:t>
            </a:r>
            <a:r>
              <a:rPr lang="en-US" sz="2600" b="1" dirty="0" err="1"/>
              <a:t>tư</a:t>
            </a:r>
            <a:r>
              <a:rPr lang="en-US" sz="2600" b="1" dirty="0"/>
              <a:t>, </a:t>
            </a:r>
            <a:r>
              <a:rPr lang="en-US" sz="2600" b="1" dirty="0" err="1"/>
              <a:t>triết</a:t>
            </a:r>
            <a:r>
              <a:rPr lang="en-US" sz="2600" b="1" dirty="0"/>
              <a:t> </a:t>
            </a:r>
            <a:r>
              <a:rPr lang="en-US" sz="2600" b="1" dirty="0" err="1"/>
              <a:t>lí</a:t>
            </a:r>
            <a:r>
              <a:rPr lang="en-US" sz="2600" b="1" dirty="0"/>
              <a:t>. </a:t>
            </a:r>
            <a:r>
              <a:rPr lang="en-US" sz="2600" b="1" dirty="0" err="1"/>
              <a:t>Tuỳ</a:t>
            </a:r>
            <a:r>
              <a:rPr lang="en-US" sz="2600" b="1" dirty="0"/>
              <a:t> </a:t>
            </a:r>
            <a:r>
              <a:rPr lang="en-US" sz="2600" b="1" dirty="0" err="1"/>
              <a:t>bút</a:t>
            </a:r>
            <a:r>
              <a:rPr lang="en-US" sz="2600" b="1" dirty="0"/>
              <a:t> </a:t>
            </a:r>
            <a:r>
              <a:rPr lang="en-US" sz="2600" b="1" dirty="0" err="1"/>
              <a:t>không</a:t>
            </a:r>
            <a:r>
              <a:rPr lang="en-US" sz="2600" b="1" dirty="0"/>
              <a:t> </a:t>
            </a:r>
            <a:r>
              <a:rPr lang="en-US" sz="2600" b="1" dirty="0" err="1"/>
              <a:t>có</a:t>
            </a:r>
            <a:r>
              <a:rPr lang="en-US" sz="2600" b="1" dirty="0"/>
              <a:t> </a:t>
            </a:r>
            <a:r>
              <a:rPr lang="en-US" sz="2600" b="1" dirty="0" err="1"/>
              <a:t>cốt</a:t>
            </a:r>
            <a:r>
              <a:rPr lang="en-US" sz="2600" b="1" dirty="0"/>
              <a:t> </a:t>
            </a:r>
            <a:r>
              <a:rPr lang="en-US" sz="2600" b="1" dirty="0" err="1"/>
              <a:t>truyện</a:t>
            </a:r>
            <a:r>
              <a:rPr lang="en-US" sz="2600" b="1" dirty="0"/>
              <a:t> </a:t>
            </a:r>
            <a:r>
              <a:rPr lang="en-US" sz="2600" b="1" dirty="0" err="1"/>
              <a:t>nhưng</a:t>
            </a:r>
            <a:r>
              <a:rPr lang="en-US" sz="2600" b="1" dirty="0"/>
              <a:t> </a:t>
            </a:r>
            <a:r>
              <a:rPr lang="en-US" sz="2600" b="1" dirty="0" err="1"/>
              <a:t>đều</a:t>
            </a:r>
            <a:r>
              <a:rPr lang="en-US" sz="2600" b="1" dirty="0"/>
              <a:t> </a:t>
            </a:r>
            <a:r>
              <a:rPr lang="en-US" sz="2600" b="1" dirty="0" err="1"/>
              <a:t>có</a:t>
            </a:r>
            <a:r>
              <a:rPr lang="en-US" sz="2600" b="1" dirty="0"/>
              <a:t> </a:t>
            </a:r>
            <a:r>
              <a:rPr lang="en-US" sz="2600" b="1" dirty="0" err="1"/>
              <a:t>cảm</a:t>
            </a:r>
            <a:r>
              <a:rPr lang="en-US" sz="2600" b="1" dirty="0"/>
              <a:t> </a:t>
            </a:r>
            <a:r>
              <a:rPr lang="en-US" sz="2600" b="1" dirty="0" err="1"/>
              <a:t>hứng</a:t>
            </a:r>
            <a:r>
              <a:rPr lang="en-US" sz="2600" b="1" dirty="0"/>
              <a:t> </a:t>
            </a:r>
            <a:r>
              <a:rPr lang="en-US" sz="2600" b="1" dirty="0" err="1"/>
              <a:t>chủ</a:t>
            </a:r>
            <a:r>
              <a:rPr lang="en-US" sz="2600" b="1" dirty="0"/>
              <a:t> </a:t>
            </a:r>
            <a:r>
              <a:rPr lang="en-US" sz="2600" b="1" dirty="0" err="1"/>
              <a:t>đạo</a:t>
            </a:r>
            <a:r>
              <a:rPr lang="en-US" sz="2600" b="1" dirty="0"/>
              <a:t>.</a:t>
            </a:r>
          </a:p>
        </p:txBody>
      </p:sp>
      <p:sp>
        <p:nvSpPr>
          <p:cNvPr id="10256" name="Text Box 16"/>
          <p:cNvSpPr txBox="1">
            <a:spLocks noChangeArrowheads="1"/>
          </p:cNvSpPr>
          <p:nvPr/>
        </p:nvSpPr>
        <p:spPr bwMode="auto">
          <a:xfrm>
            <a:off x="152400" y="3276600"/>
            <a:ext cx="445770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dirty="0"/>
              <a:t>5/-</a:t>
            </a:r>
            <a:r>
              <a:rPr lang="en-US" sz="3600" b="1" dirty="0" err="1"/>
              <a:t>Phương</a:t>
            </a:r>
            <a:r>
              <a:rPr lang="en-US" sz="3600" b="1" dirty="0"/>
              <a:t> </a:t>
            </a:r>
            <a:r>
              <a:rPr lang="en-US" sz="3600" b="1" dirty="0" err="1"/>
              <a:t>thức</a:t>
            </a:r>
            <a:r>
              <a:rPr lang="en-US" sz="3600" b="1" dirty="0"/>
              <a:t> </a:t>
            </a:r>
            <a:r>
              <a:rPr lang="en-US" sz="3600" b="1" dirty="0" err="1"/>
              <a:t>biểu</a:t>
            </a:r>
            <a:r>
              <a:rPr lang="en-US" sz="3600" b="1" dirty="0"/>
              <a:t> </a:t>
            </a:r>
            <a:r>
              <a:rPr lang="en-US" sz="3600" b="1" dirty="0" err="1"/>
              <a:t>đạt</a:t>
            </a:r>
            <a:r>
              <a:rPr lang="en-US" sz="3600" b="1" dirty="0"/>
              <a:t> </a:t>
            </a:r>
            <a:r>
              <a:rPr lang="en-US" sz="3600" b="1" dirty="0" err="1"/>
              <a:t>chính</a:t>
            </a:r>
            <a:r>
              <a:rPr lang="en-US" sz="3600" dirty="0"/>
              <a:t>:</a:t>
            </a:r>
          </a:p>
        </p:txBody>
      </p:sp>
      <p:sp>
        <p:nvSpPr>
          <p:cNvPr id="10257" name="Text Box 17"/>
          <p:cNvSpPr txBox="1">
            <a:spLocks noChangeArrowheads="1"/>
          </p:cNvSpPr>
          <p:nvPr/>
        </p:nvSpPr>
        <p:spPr bwMode="auto">
          <a:xfrm>
            <a:off x="2332893" y="3861553"/>
            <a:ext cx="250580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dirty="0" err="1">
                <a:solidFill>
                  <a:srgbClr val="0000FF"/>
                </a:solidFill>
              </a:rPr>
              <a:t>Biểu</a:t>
            </a:r>
            <a:r>
              <a:rPr lang="en-US" sz="3600" b="1" dirty="0">
                <a:solidFill>
                  <a:srgbClr val="0000FF"/>
                </a:solidFill>
              </a:rPr>
              <a:t> </a:t>
            </a:r>
            <a:r>
              <a:rPr lang="en-US" sz="3600" b="1" dirty="0" err="1">
                <a:solidFill>
                  <a:srgbClr val="0000FF"/>
                </a:solidFill>
              </a:rPr>
              <a:t>cảm</a:t>
            </a:r>
            <a:endParaRPr lang="en-US" sz="3600" b="1" dirty="0">
              <a:solidFill>
                <a:srgbClr val="0000FF"/>
              </a:solidFill>
            </a:endParaRPr>
          </a:p>
        </p:txBody>
      </p:sp>
      <p:sp>
        <p:nvSpPr>
          <p:cNvPr id="10258" name="Text Box 18"/>
          <p:cNvSpPr txBox="1">
            <a:spLocks noChangeArrowheads="1"/>
          </p:cNvSpPr>
          <p:nvPr/>
        </p:nvSpPr>
        <p:spPr bwMode="auto">
          <a:xfrm>
            <a:off x="199292" y="5105400"/>
            <a:ext cx="30106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dirty="0"/>
              <a:t>6/- </a:t>
            </a:r>
            <a:r>
              <a:rPr lang="en-US" sz="3600" b="1" dirty="0" err="1"/>
              <a:t>Bố</a:t>
            </a:r>
            <a:r>
              <a:rPr lang="en-US" sz="3600" b="1" dirty="0"/>
              <a:t> </a:t>
            </a:r>
            <a:r>
              <a:rPr lang="en-US" sz="3600" b="1" dirty="0" err="1"/>
              <a:t>cục</a:t>
            </a:r>
            <a:r>
              <a:rPr lang="en-US" sz="3600" b="1" dirty="0"/>
              <a:t>:</a:t>
            </a:r>
          </a:p>
        </p:txBody>
      </p:sp>
      <p:sp>
        <p:nvSpPr>
          <p:cNvPr id="10259" name="Text Box 19"/>
          <p:cNvSpPr txBox="1">
            <a:spLocks noChangeArrowheads="1"/>
          </p:cNvSpPr>
          <p:nvPr/>
        </p:nvSpPr>
        <p:spPr bwMode="auto">
          <a:xfrm>
            <a:off x="2514600" y="2286000"/>
            <a:ext cx="235340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b="1" dirty="0">
                <a:solidFill>
                  <a:srgbClr val="0000FF"/>
                </a:solidFill>
              </a:rPr>
              <a:t> </a:t>
            </a:r>
            <a:r>
              <a:rPr lang="en-US" sz="3200" b="1" dirty="0" err="1">
                <a:solidFill>
                  <a:srgbClr val="0000FF"/>
                </a:solidFill>
              </a:rPr>
              <a:t>Tuỳ</a:t>
            </a:r>
            <a:r>
              <a:rPr lang="en-US" sz="3200" b="1" dirty="0">
                <a:solidFill>
                  <a:srgbClr val="0000FF"/>
                </a:solidFill>
              </a:rPr>
              <a:t> </a:t>
            </a:r>
            <a:r>
              <a:rPr lang="en-US" sz="3200" b="1" dirty="0" err="1">
                <a:solidFill>
                  <a:srgbClr val="0000FF"/>
                </a:solidFill>
              </a:rPr>
              <a:t>bút</a:t>
            </a:r>
            <a:endParaRPr lang="en-US" sz="3200" b="1" dirty="0">
              <a:solidFill>
                <a:srgbClr val="0000FF"/>
              </a:solidFill>
            </a:endParaRPr>
          </a:p>
        </p:txBody>
      </p:sp>
      <p:sp>
        <p:nvSpPr>
          <p:cNvPr id="10261" name="Text Box 21"/>
          <p:cNvSpPr txBox="1">
            <a:spLocks noChangeArrowheads="1"/>
          </p:cNvSpPr>
          <p:nvPr/>
        </p:nvSpPr>
        <p:spPr bwMode="auto">
          <a:xfrm>
            <a:off x="4343400" y="1178778"/>
            <a:ext cx="4495800"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pPr>
            <a:r>
              <a:rPr lang="en-US" sz="3200" b="1" u="sng" dirty="0" err="1">
                <a:solidFill>
                  <a:srgbClr val="000099"/>
                </a:solidFill>
                <a:latin typeface="Times New Roman" pitchFamily="18" charset="0"/>
              </a:rPr>
              <a:t>Phần</a:t>
            </a:r>
            <a:r>
              <a:rPr lang="en-US" sz="3200" b="1" u="sng" dirty="0">
                <a:solidFill>
                  <a:srgbClr val="000099"/>
                </a:solidFill>
                <a:latin typeface="Times New Roman" pitchFamily="18" charset="0"/>
              </a:rPr>
              <a:t> 1</a:t>
            </a:r>
            <a:r>
              <a:rPr lang="en-US" sz="3200" b="1" dirty="0">
                <a:solidFill>
                  <a:srgbClr val="000099"/>
                </a:solidFill>
                <a:latin typeface="Times New Roman" pitchFamily="18" charset="0"/>
              </a:rPr>
              <a:t>:</a:t>
            </a:r>
            <a:r>
              <a:rPr lang="en-US" sz="3200" b="1" dirty="0">
                <a:latin typeface="Times New Roman" pitchFamily="18" charset="0"/>
              </a:rPr>
              <a:t> </a:t>
            </a:r>
            <a:r>
              <a:rPr lang="en-US" sz="3200" b="1" dirty="0" err="1">
                <a:latin typeface="Times New Roman" pitchFamily="18" charset="0"/>
              </a:rPr>
              <a:t>Từ</a:t>
            </a:r>
            <a:r>
              <a:rPr lang="en-US" sz="3200" b="1" dirty="0">
                <a:latin typeface="Times New Roman" pitchFamily="18" charset="0"/>
              </a:rPr>
              <a:t> “</a:t>
            </a:r>
            <a:r>
              <a:rPr lang="en-US" sz="3200" b="1" dirty="0" err="1">
                <a:latin typeface="Times New Roman" pitchFamily="18" charset="0"/>
              </a:rPr>
              <a:t>Cơn</a:t>
            </a:r>
            <a:r>
              <a:rPr lang="en-US" sz="3200" b="1" dirty="0">
                <a:latin typeface="Times New Roman" pitchFamily="18" charset="0"/>
              </a:rPr>
              <a:t> </a:t>
            </a:r>
            <a:r>
              <a:rPr lang="en-US" sz="3200" b="1" dirty="0" err="1">
                <a:latin typeface="Times New Roman" pitchFamily="18" charset="0"/>
              </a:rPr>
              <a:t>gió</a:t>
            </a:r>
            <a:r>
              <a:rPr lang="en-US" sz="3200" b="1" dirty="0">
                <a:latin typeface="Times New Roman" pitchFamily="18" charset="0"/>
              </a:rPr>
              <a:t>. . . </a:t>
            </a:r>
            <a:r>
              <a:rPr lang="en-US" sz="3200" b="1" dirty="0" err="1">
                <a:latin typeface="Times New Roman" pitchFamily="18" charset="0"/>
              </a:rPr>
              <a:t>thuyền</a:t>
            </a:r>
            <a:r>
              <a:rPr lang="en-US" sz="3200" b="1" dirty="0">
                <a:latin typeface="Times New Roman" pitchFamily="18" charset="0"/>
              </a:rPr>
              <a:t> </a:t>
            </a:r>
            <a:r>
              <a:rPr lang="en-US" sz="3200" b="1" dirty="0" err="1">
                <a:latin typeface="Times New Roman" pitchFamily="18" charset="0"/>
              </a:rPr>
              <a:t>rồng</a:t>
            </a:r>
            <a:r>
              <a:rPr lang="en-US" sz="3200" b="1" dirty="0">
                <a:latin typeface="Times New Roman" pitchFamily="18" charset="0"/>
              </a:rPr>
              <a:t>”</a:t>
            </a:r>
          </a:p>
          <a:p>
            <a:pPr>
              <a:spcBef>
                <a:spcPct val="50000"/>
              </a:spcBef>
            </a:pPr>
            <a:r>
              <a:rPr lang="en-US" sz="3200" b="1" dirty="0">
                <a:solidFill>
                  <a:srgbClr val="FF0000"/>
                </a:solidFill>
                <a:latin typeface="Times New Roman" pitchFamily="18" charset="0"/>
                <a:sym typeface="Wingdings" pitchFamily="2" charset="2"/>
              </a:rPr>
              <a:t> </a:t>
            </a:r>
            <a:r>
              <a:rPr lang="en-US" sz="3200" b="1" dirty="0" err="1">
                <a:solidFill>
                  <a:srgbClr val="FF0000"/>
                </a:solidFill>
                <a:latin typeface="Times New Roman" pitchFamily="18" charset="0"/>
                <a:sym typeface="Wingdings" pitchFamily="2" charset="2"/>
              </a:rPr>
              <a:t>Nguồn</a:t>
            </a:r>
            <a:r>
              <a:rPr lang="en-US" sz="3200" b="1" dirty="0">
                <a:solidFill>
                  <a:srgbClr val="FF0000"/>
                </a:solidFill>
                <a:latin typeface="Times New Roman" pitchFamily="18" charset="0"/>
                <a:sym typeface="Wingdings" pitchFamily="2" charset="2"/>
              </a:rPr>
              <a:t> </a:t>
            </a:r>
            <a:r>
              <a:rPr lang="en-US" sz="3200" b="1" dirty="0" err="1">
                <a:solidFill>
                  <a:srgbClr val="FF0000"/>
                </a:solidFill>
                <a:latin typeface="Times New Roman" pitchFamily="18" charset="0"/>
                <a:sym typeface="Wingdings" pitchFamily="2" charset="2"/>
              </a:rPr>
              <a:t>gốc</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của</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cốm</a:t>
            </a:r>
            <a:r>
              <a:rPr lang="en-US" sz="3200" b="1" dirty="0">
                <a:solidFill>
                  <a:srgbClr val="FF0000"/>
                </a:solidFill>
                <a:latin typeface="Times New Roman" pitchFamily="18" charset="0"/>
              </a:rPr>
              <a:t>.</a:t>
            </a:r>
          </a:p>
          <a:p>
            <a:pPr>
              <a:spcBef>
                <a:spcPct val="50000"/>
              </a:spcBef>
            </a:pPr>
            <a:r>
              <a:rPr lang="en-US" sz="3200" b="1" u="sng" dirty="0" err="1">
                <a:solidFill>
                  <a:srgbClr val="000099"/>
                </a:solidFill>
                <a:latin typeface="Times New Roman" pitchFamily="18" charset="0"/>
              </a:rPr>
              <a:t>Phần</a:t>
            </a:r>
            <a:r>
              <a:rPr lang="en-US" sz="3200" b="1" u="sng" dirty="0">
                <a:solidFill>
                  <a:srgbClr val="000099"/>
                </a:solidFill>
                <a:latin typeface="Times New Roman" pitchFamily="18" charset="0"/>
              </a:rPr>
              <a:t> 2</a:t>
            </a:r>
            <a:r>
              <a:rPr lang="en-US" sz="3200" b="1" dirty="0">
                <a:solidFill>
                  <a:srgbClr val="000099"/>
                </a:solidFill>
                <a:latin typeface="Times New Roman" pitchFamily="18" charset="0"/>
              </a:rPr>
              <a:t>:</a:t>
            </a:r>
            <a:r>
              <a:rPr lang="en-US" sz="3200" b="1" dirty="0">
                <a:latin typeface="Times New Roman" pitchFamily="18" charset="0"/>
              </a:rPr>
              <a:t> </a:t>
            </a:r>
            <a:r>
              <a:rPr lang="en-US" sz="3200" b="1" dirty="0" err="1">
                <a:latin typeface="Times New Roman" pitchFamily="18" charset="0"/>
              </a:rPr>
              <a:t>Từ</a:t>
            </a:r>
            <a:r>
              <a:rPr lang="en-US" sz="3200" b="1" dirty="0">
                <a:latin typeface="Times New Roman" pitchFamily="18" charset="0"/>
              </a:rPr>
              <a:t> “</a:t>
            </a:r>
            <a:r>
              <a:rPr lang="en-US" sz="3200" b="1" dirty="0" err="1">
                <a:latin typeface="Times New Roman" pitchFamily="18" charset="0"/>
              </a:rPr>
              <a:t>Đợi</a:t>
            </a:r>
            <a:r>
              <a:rPr lang="en-US" sz="3200" b="1" dirty="0">
                <a:latin typeface="Times New Roman" pitchFamily="18" charset="0"/>
              </a:rPr>
              <a:t> </a:t>
            </a:r>
            <a:r>
              <a:rPr lang="en-US" sz="3200" b="1" dirty="0" err="1">
                <a:latin typeface="Times New Roman" pitchFamily="18" charset="0"/>
              </a:rPr>
              <a:t>đến</a:t>
            </a:r>
            <a:r>
              <a:rPr lang="en-US" sz="3200" b="1" dirty="0">
                <a:latin typeface="Times New Roman" pitchFamily="18" charset="0"/>
              </a:rPr>
              <a:t>. . . </a:t>
            </a:r>
            <a:r>
              <a:rPr lang="en-US" sz="3200" b="1" dirty="0" err="1">
                <a:latin typeface="Times New Roman" pitchFamily="18" charset="0"/>
              </a:rPr>
              <a:t>nhũn</a:t>
            </a:r>
            <a:r>
              <a:rPr lang="en-US" sz="3200" b="1" dirty="0">
                <a:latin typeface="Times New Roman" pitchFamily="18" charset="0"/>
              </a:rPr>
              <a:t> </a:t>
            </a:r>
            <a:r>
              <a:rPr lang="en-US" sz="3200" b="1" dirty="0" err="1">
                <a:latin typeface="Times New Roman" pitchFamily="18" charset="0"/>
              </a:rPr>
              <a:t>nhặn</a:t>
            </a:r>
            <a:r>
              <a:rPr lang="en-US" sz="3200" b="1" dirty="0">
                <a:latin typeface="Times New Roman" pitchFamily="18" charset="0"/>
              </a:rPr>
              <a:t>”</a:t>
            </a:r>
          </a:p>
          <a:p>
            <a:pPr>
              <a:spcBef>
                <a:spcPct val="50000"/>
              </a:spcBef>
              <a:buFont typeface="Wingdings" pitchFamily="2" charset="2"/>
              <a:buChar char="à"/>
            </a:pPr>
            <a:r>
              <a:rPr lang="en-US" sz="3200" b="1" dirty="0" err="1">
                <a:solidFill>
                  <a:srgbClr val="FF0000"/>
                </a:solidFill>
                <a:latin typeface="Times New Roman" pitchFamily="18" charset="0"/>
                <a:sym typeface="Wingdings" pitchFamily="2" charset="2"/>
              </a:rPr>
              <a:t>Giá</a:t>
            </a:r>
            <a:r>
              <a:rPr lang="en-US" sz="3200" b="1" dirty="0">
                <a:solidFill>
                  <a:srgbClr val="FF0000"/>
                </a:solidFill>
                <a:latin typeface="Times New Roman" pitchFamily="18" charset="0"/>
                <a:sym typeface="Wingdings" pitchFamily="2" charset="2"/>
              </a:rPr>
              <a:t> </a:t>
            </a:r>
            <a:r>
              <a:rPr lang="en-US" sz="3200" b="1" dirty="0" err="1">
                <a:solidFill>
                  <a:srgbClr val="FF0000"/>
                </a:solidFill>
                <a:latin typeface="Times New Roman" pitchFamily="18" charset="0"/>
                <a:sym typeface="Wingdings" pitchFamily="2" charset="2"/>
              </a:rPr>
              <a:t>trị</a:t>
            </a:r>
            <a:r>
              <a:rPr lang="en-US" sz="3200" b="1" dirty="0">
                <a:solidFill>
                  <a:srgbClr val="FF0000"/>
                </a:solidFill>
                <a:latin typeface="Times New Roman" pitchFamily="18" charset="0"/>
                <a:sym typeface="Wingdings" pitchFamily="2" charset="2"/>
              </a:rPr>
              <a:t> </a:t>
            </a:r>
            <a:r>
              <a:rPr lang="en-US" sz="3200" b="1" dirty="0" err="1">
                <a:solidFill>
                  <a:srgbClr val="FF0000"/>
                </a:solidFill>
                <a:latin typeface="Times New Roman" pitchFamily="18" charset="0"/>
                <a:sym typeface="Wingdings" pitchFamily="2" charset="2"/>
              </a:rPr>
              <a:t>của</a:t>
            </a:r>
            <a:r>
              <a:rPr lang="en-US" sz="3200" b="1" dirty="0">
                <a:solidFill>
                  <a:srgbClr val="FF0000"/>
                </a:solidFill>
                <a:latin typeface="Times New Roman" pitchFamily="18" charset="0"/>
                <a:sym typeface="Wingdings" pitchFamily="2" charset="2"/>
              </a:rPr>
              <a:t> </a:t>
            </a:r>
            <a:r>
              <a:rPr lang="en-US" sz="3200" b="1" dirty="0" err="1">
                <a:solidFill>
                  <a:srgbClr val="FF0000"/>
                </a:solidFill>
                <a:latin typeface="Times New Roman" pitchFamily="18" charset="0"/>
                <a:sym typeface="Wingdings" pitchFamily="2" charset="2"/>
              </a:rPr>
              <a:t>cốm</a:t>
            </a:r>
            <a:r>
              <a:rPr lang="en-US" sz="3200" b="1" dirty="0">
                <a:solidFill>
                  <a:srgbClr val="FF0000"/>
                </a:solidFill>
                <a:latin typeface="Times New Roman" pitchFamily="18" charset="0"/>
                <a:sym typeface="Wingdings" pitchFamily="2" charset="2"/>
              </a:rPr>
              <a:t>.</a:t>
            </a:r>
          </a:p>
          <a:p>
            <a:pPr>
              <a:spcBef>
                <a:spcPct val="50000"/>
              </a:spcBef>
              <a:buFont typeface="Wingdings" pitchFamily="2" charset="2"/>
              <a:buNone/>
            </a:pPr>
            <a:r>
              <a:rPr lang="en-US" sz="3200" b="1" u="sng" dirty="0" err="1">
                <a:solidFill>
                  <a:srgbClr val="000099"/>
                </a:solidFill>
                <a:latin typeface="Times New Roman" pitchFamily="18" charset="0"/>
                <a:sym typeface="Wingdings" pitchFamily="2" charset="2"/>
              </a:rPr>
              <a:t>Phần</a:t>
            </a:r>
            <a:r>
              <a:rPr lang="en-US" sz="3200" b="1" u="sng" dirty="0">
                <a:solidFill>
                  <a:srgbClr val="000099"/>
                </a:solidFill>
                <a:latin typeface="Times New Roman" pitchFamily="18" charset="0"/>
                <a:sym typeface="Wingdings" pitchFamily="2" charset="2"/>
              </a:rPr>
              <a:t> 3</a:t>
            </a:r>
            <a:r>
              <a:rPr lang="en-US" sz="3200" b="1" dirty="0">
                <a:latin typeface="Times New Roman" pitchFamily="18" charset="0"/>
                <a:sym typeface="Wingdings" pitchFamily="2" charset="2"/>
              </a:rPr>
              <a:t>: </a:t>
            </a:r>
            <a:r>
              <a:rPr lang="en-US" sz="3200" b="1" dirty="0" err="1">
                <a:latin typeface="Times New Roman" pitchFamily="18" charset="0"/>
                <a:sym typeface="Wingdings" pitchFamily="2" charset="2"/>
              </a:rPr>
              <a:t>Đoạn</a:t>
            </a:r>
            <a:r>
              <a:rPr lang="en-US" sz="3200" b="1" dirty="0">
                <a:latin typeface="Times New Roman" pitchFamily="18" charset="0"/>
                <a:sym typeface="Wingdings" pitchFamily="2" charset="2"/>
              </a:rPr>
              <a:t> </a:t>
            </a:r>
            <a:r>
              <a:rPr lang="en-US" sz="3200" b="1" dirty="0" err="1">
                <a:latin typeface="Times New Roman" pitchFamily="18" charset="0"/>
                <a:sym typeface="Wingdings" pitchFamily="2" charset="2"/>
              </a:rPr>
              <a:t>còn</a:t>
            </a:r>
            <a:r>
              <a:rPr lang="en-US" sz="3200" b="1" dirty="0">
                <a:latin typeface="Times New Roman" pitchFamily="18" charset="0"/>
                <a:sym typeface="Wingdings" pitchFamily="2" charset="2"/>
              </a:rPr>
              <a:t> </a:t>
            </a:r>
            <a:r>
              <a:rPr lang="en-US" sz="3200" b="1" dirty="0" err="1">
                <a:latin typeface="Times New Roman" pitchFamily="18" charset="0"/>
                <a:sym typeface="Wingdings" pitchFamily="2" charset="2"/>
              </a:rPr>
              <a:t>lại</a:t>
            </a:r>
            <a:endParaRPr lang="en-US" sz="3200" b="1" dirty="0">
              <a:latin typeface="Times New Roman" pitchFamily="18" charset="0"/>
              <a:sym typeface="Wingdings" pitchFamily="2" charset="2"/>
            </a:endParaRPr>
          </a:p>
          <a:p>
            <a:pPr>
              <a:spcBef>
                <a:spcPct val="50000"/>
              </a:spcBef>
              <a:buFont typeface="Wingdings" pitchFamily="2" charset="2"/>
              <a:buNone/>
            </a:pPr>
            <a:r>
              <a:rPr lang="en-US" sz="3200" b="1" dirty="0">
                <a:solidFill>
                  <a:srgbClr val="FF0000"/>
                </a:solidFill>
                <a:latin typeface="Times New Roman" pitchFamily="18" charset="0"/>
                <a:sym typeface="Wingdings" pitchFamily="2" charset="2"/>
              </a:rPr>
              <a:t> </a:t>
            </a:r>
            <a:r>
              <a:rPr lang="en-US" sz="3200" b="1" dirty="0" err="1">
                <a:solidFill>
                  <a:srgbClr val="FF0000"/>
                </a:solidFill>
                <a:latin typeface="Times New Roman" pitchFamily="18" charset="0"/>
                <a:sym typeface="Wingdings" pitchFamily="2" charset="2"/>
              </a:rPr>
              <a:t>Bàn</a:t>
            </a:r>
            <a:r>
              <a:rPr lang="en-US" sz="3200" b="1" dirty="0">
                <a:solidFill>
                  <a:srgbClr val="FF0000"/>
                </a:solidFill>
                <a:latin typeface="Times New Roman" pitchFamily="18" charset="0"/>
                <a:sym typeface="Wingdings" pitchFamily="2" charset="2"/>
              </a:rPr>
              <a:t> </a:t>
            </a:r>
            <a:r>
              <a:rPr lang="en-US" sz="3200" b="1" dirty="0" err="1">
                <a:solidFill>
                  <a:srgbClr val="FF0000"/>
                </a:solidFill>
                <a:latin typeface="Times New Roman" pitchFamily="18" charset="0"/>
                <a:sym typeface="Wingdings" pitchFamily="2" charset="2"/>
              </a:rPr>
              <a:t>về</a:t>
            </a:r>
            <a:r>
              <a:rPr lang="en-US" sz="3200" b="1" dirty="0">
                <a:solidFill>
                  <a:srgbClr val="FF0000"/>
                </a:solidFill>
                <a:latin typeface="Times New Roman" pitchFamily="18" charset="0"/>
                <a:sym typeface="Wingdings" pitchFamily="2" charset="2"/>
              </a:rPr>
              <a:t> </a:t>
            </a:r>
            <a:r>
              <a:rPr lang="en-US" sz="3200" b="1" dirty="0" err="1">
                <a:solidFill>
                  <a:srgbClr val="FF0000"/>
                </a:solidFill>
                <a:latin typeface="Times New Roman" pitchFamily="18" charset="0"/>
                <a:sym typeface="Wingdings" pitchFamily="2" charset="2"/>
              </a:rPr>
              <a:t>sự</a:t>
            </a:r>
            <a:r>
              <a:rPr lang="en-US" sz="3200" b="1" dirty="0">
                <a:solidFill>
                  <a:srgbClr val="FF0000"/>
                </a:solidFill>
                <a:latin typeface="Times New Roman" pitchFamily="18" charset="0"/>
                <a:sym typeface="Wingdings" pitchFamily="2" charset="2"/>
              </a:rPr>
              <a:t> </a:t>
            </a:r>
            <a:r>
              <a:rPr lang="en-US" sz="3200" b="1" dirty="0" err="1">
                <a:solidFill>
                  <a:srgbClr val="FF0000"/>
                </a:solidFill>
                <a:latin typeface="Times New Roman" pitchFamily="18" charset="0"/>
                <a:sym typeface="Wingdings" pitchFamily="2" charset="2"/>
              </a:rPr>
              <a:t>thưởng</a:t>
            </a:r>
            <a:r>
              <a:rPr lang="en-US" sz="3200" b="1" dirty="0">
                <a:solidFill>
                  <a:srgbClr val="FF0000"/>
                </a:solidFill>
                <a:latin typeface="Times New Roman" pitchFamily="18" charset="0"/>
                <a:sym typeface="Wingdings" pitchFamily="2" charset="2"/>
              </a:rPr>
              <a:t> </a:t>
            </a:r>
            <a:r>
              <a:rPr lang="en-US" sz="3200" b="1" dirty="0" err="1">
                <a:solidFill>
                  <a:srgbClr val="FF0000"/>
                </a:solidFill>
                <a:latin typeface="Times New Roman" pitchFamily="18" charset="0"/>
                <a:sym typeface="Wingdings" pitchFamily="2" charset="2"/>
              </a:rPr>
              <a:t>thức</a:t>
            </a:r>
            <a:r>
              <a:rPr lang="en-US" sz="3200" b="1" dirty="0">
                <a:solidFill>
                  <a:srgbClr val="FF0000"/>
                </a:solidFill>
                <a:latin typeface="Times New Roman" pitchFamily="18" charset="0"/>
                <a:sym typeface="Wingdings" pitchFamily="2" charset="2"/>
              </a:rPr>
              <a:t> </a:t>
            </a:r>
            <a:r>
              <a:rPr lang="en-US" sz="3200" b="1" dirty="0" err="1">
                <a:solidFill>
                  <a:srgbClr val="FF0000"/>
                </a:solidFill>
                <a:latin typeface="Times New Roman" pitchFamily="18" charset="0"/>
                <a:sym typeface="Wingdings" pitchFamily="2" charset="2"/>
              </a:rPr>
              <a:t>cốm</a:t>
            </a:r>
            <a:r>
              <a:rPr lang="en-US" sz="3200" b="1" dirty="0">
                <a:solidFill>
                  <a:srgbClr val="FF0000"/>
                </a:solidFill>
                <a:latin typeface="Times New Roman" pitchFamily="18" charset="0"/>
                <a:sym typeface="Wingdings" pitchFamily="2" charset="2"/>
              </a:rPr>
              <a:t>.</a:t>
            </a:r>
          </a:p>
        </p:txBody>
      </p:sp>
      <p:sp>
        <p:nvSpPr>
          <p:cNvPr id="10263" name="Text Box 23"/>
          <p:cNvSpPr txBox="1">
            <a:spLocks noChangeArrowheads="1"/>
          </p:cNvSpPr>
          <p:nvPr/>
        </p:nvSpPr>
        <p:spPr bwMode="auto">
          <a:xfrm>
            <a:off x="2327317" y="5132456"/>
            <a:ext cx="268311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dirty="0">
                <a:solidFill>
                  <a:srgbClr val="0000FF"/>
                </a:solidFill>
              </a:rPr>
              <a:t> 3 </a:t>
            </a:r>
            <a:r>
              <a:rPr lang="en-US" sz="3600" b="1" dirty="0" err="1">
                <a:solidFill>
                  <a:srgbClr val="0000FF"/>
                </a:solidFill>
              </a:rPr>
              <a:t>phần</a:t>
            </a:r>
            <a:endParaRPr lang="en-US" sz="3600" b="1" dirty="0">
              <a:solidFill>
                <a:srgbClr val="0000FF"/>
              </a:solidFill>
            </a:endParaRPr>
          </a:p>
        </p:txBody>
      </p:sp>
      <p:sp>
        <p:nvSpPr>
          <p:cNvPr id="18" name="Text Box 32"/>
          <p:cNvSpPr txBox="1">
            <a:spLocks noChangeArrowheads="1"/>
          </p:cNvSpPr>
          <p:nvPr/>
        </p:nvSpPr>
        <p:spPr bwMode="auto">
          <a:xfrm>
            <a:off x="3572608" y="1430119"/>
            <a:ext cx="838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dirty="0">
                <a:solidFill>
                  <a:srgbClr val="CC3300"/>
                </a:solidFill>
                <a:sym typeface="Wingdings" pitchFamily="2" charset="2"/>
              </a:rPr>
              <a:t></a:t>
            </a:r>
          </a:p>
        </p:txBody>
      </p:sp>
      <p:sp>
        <p:nvSpPr>
          <p:cNvPr id="20" name="Rectangle 6"/>
          <p:cNvSpPr>
            <a:spLocks noChangeArrowheads="1"/>
          </p:cNvSpPr>
          <p:nvPr/>
        </p:nvSpPr>
        <p:spPr bwMode="auto">
          <a:xfrm>
            <a:off x="123092" y="1075841"/>
            <a:ext cx="428771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800" b="1" dirty="0">
                <a:solidFill>
                  <a:srgbClr val="FF0000"/>
                </a:solidFill>
                <a:cs typeface="Times New Roman" pitchFamily="18" charset="0"/>
              </a:rPr>
              <a:t>I. </a:t>
            </a:r>
            <a:r>
              <a:rPr lang="en-US" sz="2800" b="1" dirty="0" err="1">
                <a:solidFill>
                  <a:srgbClr val="FF0000"/>
                </a:solidFill>
                <a:cs typeface="Times New Roman" pitchFamily="18" charset="0"/>
              </a:rPr>
              <a:t>Đọc</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Tìm</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hiểu</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chú</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thích</a:t>
            </a:r>
            <a:endParaRPr lang="en-US" sz="2000" b="1" u="sng" dirty="0">
              <a:solidFill>
                <a:srgbClr val="FF0000"/>
              </a:solidFill>
              <a:cs typeface="Times New Roman" pitchFamily="18" charset="0"/>
            </a:endParaRPr>
          </a:p>
        </p:txBody>
      </p:sp>
      <p:sp>
        <p:nvSpPr>
          <p:cNvPr id="16" name="AutoShape 38"/>
          <p:cNvSpPr>
            <a:spLocks noChangeArrowheads="1"/>
          </p:cNvSpPr>
          <p:nvPr/>
        </p:nvSpPr>
        <p:spPr bwMode="auto">
          <a:xfrm>
            <a:off x="0" y="0"/>
            <a:ext cx="9144000" cy="1066800"/>
          </a:xfrm>
          <a:prstGeom prst="roundRect">
            <a:avLst>
              <a:gd name="adj" fmla="val 50000"/>
            </a:avLst>
          </a:prstGeom>
          <a:gradFill rotWithShape="1">
            <a:gsLst>
              <a:gs pos="0">
                <a:srgbClr val="FFFF00">
                  <a:alpha val="75999"/>
                </a:srgbClr>
              </a:gs>
              <a:gs pos="100000">
                <a:srgbClr val="D52BC9">
                  <a:alpha val="60001"/>
                </a:srgbClr>
              </a:gs>
            </a:gsLst>
            <a:path path="shape">
              <a:fillToRect l="50000" t="50000" r="50000" b="50000"/>
            </a:path>
          </a:gradFill>
          <a:ln w="38100" cmpd="dbl">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800" b="1" dirty="0">
              <a:solidFill>
                <a:srgbClr val="009900"/>
              </a:solidFill>
              <a:latin typeface=".VnTime" pitchFamily="34" charset="0"/>
            </a:endParaRPr>
          </a:p>
          <a:p>
            <a:pPr algn="ctr"/>
            <a:r>
              <a:rPr lang="en-US" sz="2800" b="1" dirty="0">
                <a:solidFill>
                  <a:srgbClr val="009900"/>
                </a:solidFill>
              </a:rPr>
              <a:t>MỘT THỨ QUÀ CỦA LÚA NON: CỐM</a:t>
            </a:r>
          </a:p>
          <a:p>
            <a:pPr algn="ctr"/>
            <a:r>
              <a:rPr lang="en-US" sz="2800" b="1" i="1" dirty="0">
                <a:latin typeface=".VnTime" pitchFamily="34" charset="0"/>
              </a:rPr>
              <a:t>                                                -Th¹ch Lam-</a:t>
            </a:r>
          </a:p>
          <a:p>
            <a:pPr algn="ctr"/>
            <a:r>
              <a:rPr lang="en-US" sz="2800" dirty="0">
                <a:solidFill>
                  <a:srgbClr val="009900"/>
                </a:solidFill>
                <a:latin typeface=".VnTime" pitchFamily="34" charset="0"/>
              </a:rPr>
              <a:t>                </a:t>
            </a:r>
            <a:r>
              <a:rPr lang="en-US" sz="2800" dirty="0" smtClean="0">
                <a:solidFill>
                  <a:srgbClr val="009900"/>
                </a:solidFill>
                <a:latin typeface=".VnTime" pitchFamily="34" charset="0"/>
              </a:rPr>
              <a:t>                                                                                       </a:t>
            </a:r>
            <a:endParaRPr lang="en-US" sz="2800" dirty="0">
              <a:solidFill>
                <a:srgbClr val="009900"/>
              </a:solidFill>
              <a:latin typeface=".VnTime" pitchFamily="34" charset="0"/>
            </a:endParaRPr>
          </a:p>
        </p:txBody>
      </p:sp>
      <p:sp>
        <p:nvSpPr>
          <p:cNvPr id="17" name="Text Box 13"/>
          <p:cNvSpPr txBox="1">
            <a:spLocks noChangeArrowheads="1"/>
          </p:cNvSpPr>
          <p:nvPr/>
        </p:nvSpPr>
        <p:spPr bwMode="auto">
          <a:xfrm>
            <a:off x="381000" y="1524000"/>
            <a:ext cx="3505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b="1" dirty="0"/>
              <a:t>3/</a:t>
            </a:r>
            <a:r>
              <a:rPr lang="en-US" sz="2800" b="1" dirty="0" err="1"/>
              <a:t>Từ</a:t>
            </a:r>
            <a:r>
              <a:rPr lang="en-US" sz="2800" b="1" dirty="0"/>
              <a:t> </a:t>
            </a:r>
            <a:r>
              <a:rPr lang="en-US" sz="2800" b="1" dirty="0" err="1"/>
              <a:t>khó</a:t>
            </a:r>
            <a:r>
              <a:rPr lang="en-US" sz="2800" b="1"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50"/>
                                        </p:tgtEl>
                                        <p:attrNameLst>
                                          <p:attrName>style.visibility</p:attrName>
                                        </p:attrNameLst>
                                      </p:cBhvr>
                                      <p:to>
                                        <p:strVal val="visible"/>
                                      </p:to>
                                    </p:set>
                                    <p:anim calcmode="lin" valueType="num">
                                      <p:cBhvr additive="base">
                                        <p:cTn id="7" dur="500" fill="hold"/>
                                        <p:tgtEl>
                                          <p:spTgt spid="10250"/>
                                        </p:tgtEl>
                                        <p:attrNameLst>
                                          <p:attrName>ppt_x</p:attrName>
                                        </p:attrNameLst>
                                      </p:cBhvr>
                                      <p:tavLst>
                                        <p:tav tm="0">
                                          <p:val>
                                            <p:strVal val="#ppt_x"/>
                                          </p:val>
                                        </p:tav>
                                        <p:tav tm="100000">
                                          <p:val>
                                            <p:strVal val="#ppt_x"/>
                                          </p:val>
                                        </p:tav>
                                      </p:tavLst>
                                    </p:anim>
                                    <p:anim calcmode="lin" valueType="num">
                                      <p:cBhvr additive="base">
                                        <p:cTn id="8" dur="500" fill="hold"/>
                                        <p:tgtEl>
                                          <p:spTgt spid="1025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0259"/>
                                        </p:tgtEl>
                                        <p:attrNameLst>
                                          <p:attrName>style.visibility</p:attrName>
                                        </p:attrNameLst>
                                      </p:cBhvr>
                                      <p:to>
                                        <p:strVal val="visible"/>
                                      </p:to>
                                    </p:set>
                                    <p:animEffect transition="in" filter="blinds(horizontal)">
                                      <p:cBhvr>
                                        <p:cTn id="13" dur="500"/>
                                        <p:tgtEl>
                                          <p:spTgt spid="1025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0253"/>
                                        </p:tgtEl>
                                        <p:attrNameLst>
                                          <p:attrName>style.visibility</p:attrName>
                                        </p:attrNameLst>
                                      </p:cBhvr>
                                      <p:to>
                                        <p:strVal val="visible"/>
                                      </p:to>
                                    </p:set>
                                    <p:animEffect transition="in" filter="checkerboard(across)">
                                      <p:cBhvr>
                                        <p:cTn id="18" dur="500"/>
                                        <p:tgtEl>
                                          <p:spTgt spid="1025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254"/>
                                        </p:tgtEl>
                                        <p:attrNameLst>
                                          <p:attrName>style.visibility</p:attrName>
                                        </p:attrNameLst>
                                      </p:cBhvr>
                                      <p:to>
                                        <p:strVal val="visible"/>
                                      </p:to>
                                    </p:set>
                                    <p:animEffect transition="in" filter="blinds(horizontal)">
                                      <p:cBhvr>
                                        <p:cTn id="23" dur="500"/>
                                        <p:tgtEl>
                                          <p:spTgt spid="1025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xit" presetSubtype="16" fill="hold" grpId="1" nodeType="clickEffect">
                                  <p:stCondLst>
                                    <p:cond delay="0"/>
                                  </p:stCondLst>
                                  <p:childTnLst>
                                    <p:animEffect transition="out" filter="diamond(in)">
                                      <p:cBhvr>
                                        <p:cTn id="27" dur="2000"/>
                                        <p:tgtEl>
                                          <p:spTgt spid="10253"/>
                                        </p:tgtEl>
                                      </p:cBhvr>
                                    </p:animEffect>
                                    <p:set>
                                      <p:cBhvr>
                                        <p:cTn id="28" dur="1" fill="hold">
                                          <p:stCondLst>
                                            <p:cond delay="1999"/>
                                          </p:stCondLst>
                                        </p:cTn>
                                        <p:tgtEl>
                                          <p:spTgt spid="10253"/>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xit" presetSubtype="10" fill="hold" grpId="1" nodeType="clickEffect">
                                  <p:stCondLst>
                                    <p:cond delay="0"/>
                                  </p:stCondLst>
                                  <p:childTnLst>
                                    <p:animEffect transition="out" filter="checkerboard(across)">
                                      <p:cBhvr>
                                        <p:cTn id="32" dur="500"/>
                                        <p:tgtEl>
                                          <p:spTgt spid="10254"/>
                                        </p:tgtEl>
                                      </p:cBhvr>
                                    </p:animEffect>
                                    <p:set>
                                      <p:cBhvr>
                                        <p:cTn id="33" dur="1" fill="hold">
                                          <p:stCondLst>
                                            <p:cond delay="499"/>
                                          </p:stCondLst>
                                        </p:cTn>
                                        <p:tgtEl>
                                          <p:spTgt spid="10254"/>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0256"/>
                                        </p:tgtEl>
                                        <p:attrNameLst>
                                          <p:attrName>style.visibility</p:attrName>
                                        </p:attrNameLst>
                                      </p:cBhvr>
                                      <p:to>
                                        <p:strVal val="visible"/>
                                      </p:to>
                                    </p:set>
                                    <p:animEffect transition="in" filter="blinds(horizontal)">
                                      <p:cBhvr>
                                        <p:cTn id="38" dur="500"/>
                                        <p:tgtEl>
                                          <p:spTgt spid="1025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10257"/>
                                        </p:tgtEl>
                                        <p:attrNameLst>
                                          <p:attrName>style.visibility</p:attrName>
                                        </p:attrNameLst>
                                      </p:cBhvr>
                                      <p:to>
                                        <p:strVal val="visible"/>
                                      </p:to>
                                    </p:set>
                                    <p:animEffect transition="in" filter="checkerboard(across)">
                                      <p:cBhvr>
                                        <p:cTn id="43" dur="500"/>
                                        <p:tgtEl>
                                          <p:spTgt spid="1025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0258"/>
                                        </p:tgtEl>
                                        <p:attrNameLst>
                                          <p:attrName>style.visibility</p:attrName>
                                        </p:attrNameLst>
                                      </p:cBhvr>
                                      <p:to>
                                        <p:strVal val="visible"/>
                                      </p:to>
                                    </p:set>
                                    <p:anim calcmode="lin" valueType="num">
                                      <p:cBhvr additive="base">
                                        <p:cTn id="48" dur="500" fill="hold"/>
                                        <p:tgtEl>
                                          <p:spTgt spid="10258"/>
                                        </p:tgtEl>
                                        <p:attrNameLst>
                                          <p:attrName>ppt_x</p:attrName>
                                        </p:attrNameLst>
                                      </p:cBhvr>
                                      <p:tavLst>
                                        <p:tav tm="0">
                                          <p:val>
                                            <p:strVal val="#ppt_x"/>
                                          </p:val>
                                        </p:tav>
                                        <p:tav tm="100000">
                                          <p:val>
                                            <p:strVal val="#ppt_x"/>
                                          </p:val>
                                        </p:tav>
                                      </p:tavLst>
                                    </p:anim>
                                    <p:anim calcmode="lin" valueType="num">
                                      <p:cBhvr additive="base">
                                        <p:cTn id="49" dur="500" fill="hold"/>
                                        <p:tgtEl>
                                          <p:spTgt spid="10258"/>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0263"/>
                                        </p:tgtEl>
                                        <p:attrNameLst>
                                          <p:attrName>style.visibility</p:attrName>
                                        </p:attrNameLst>
                                      </p:cBhvr>
                                      <p:to>
                                        <p:strVal val="visible"/>
                                      </p:to>
                                    </p:set>
                                    <p:animEffect transition="in" filter="blinds(horizontal)">
                                      <p:cBhvr>
                                        <p:cTn id="54" dur="500"/>
                                        <p:tgtEl>
                                          <p:spTgt spid="10263"/>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 presetClass="entr" presetSubtype="10" fill="hold" nodeType="clickEffect">
                                  <p:stCondLst>
                                    <p:cond delay="0"/>
                                  </p:stCondLst>
                                  <p:childTnLst>
                                    <p:set>
                                      <p:cBhvr>
                                        <p:cTn id="58" dur="1" fill="hold">
                                          <p:stCondLst>
                                            <p:cond delay="0"/>
                                          </p:stCondLst>
                                        </p:cTn>
                                        <p:tgtEl>
                                          <p:spTgt spid="10261">
                                            <p:txEl>
                                              <p:pRg st="0" end="0"/>
                                            </p:txEl>
                                          </p:spTgt>
                                        </p:tgtEl>
                                        <p:attrNameLst>
                                          <p:attrName>style.visibility</p:attrName>
                                        </p:attrNameLst>
                                      </p:cBhvr>
                                      <p:to>
                                        <p:strVal val="visible"/>
                                      </p:to>
                                    </p:set>
                                    <p:animEffect transition="in" filter="checkerboard(across)">
                                      <p:cBhvr>
                                        <p:cTn id="59" dur="500"/>
                                        <p:tgtEl>
                                          <p:spTgt spid="10261">
                                            <p:txEl>
                                              <p:pRg st="0" end="0"/>
                                            </p:txEl>
                                          </p:spTgt>
                                        </p:tgtEl>
                                      </p:cBhvr>
                                    </p:animEffect>
                                  </p:childTnLst>
                                </p:cTn>
                              </p:par>
                              <p:par>
                                <p:cTn id="60" presetID="5" presetClass="entr" presetSubtype="10" fill="hold" nodeType="withEffect">
                                  <p:stCondLst>
                                    <p:cond delay="0"/>
                                  </p:stCondLst>
                                  <p:childTnLst>
                                    <p:set>
                                      <p:cBhvr>
                                        <p:cTn id="61" dur="1" fill="hold">
                                          <p:stCondLst>
                                            <p:cond delay="0"/>
                                          </p:stCondLst>
                                        </p:cTn>
                                        <p:tgtEl>
                                          <p:spTgt spid="10261">
                                            <p:txEl>
                                              <p:pRg st="1" end="1"/>
                                            </p:txEl>
                                          </p:spTgt>
                                        </p:tgtEl>
                                        <p:attrNameLst>
                                          <p:attrName>style.visibility</p:attrName>
                                        </p:attrNameLst>
                                      </p:cBhvr>
                                      <p:to>
                                        <p:strVal val="visible"/>
                                      </p:to>
                                    </p:set>
                                    <p:animEffect transition="in" filter="checkerboard(across)">
                                      <p:cBhvr>
                                        <p:cTn id="62" dur="500"/>
                                        <p:tgtEl>
                                          <p:spTgt spid="10261">
                                            <p:txEl>
                                              <p:pRg st="1" end="1"/>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 presetClass="entr" presetSubtype="10" fill="hold" nodeType="clickEffect">
                                  <p:stCondLst>
                                    <p:cond delay="0"/>
                                  </p:stCondLst>
                                  <p:childTnLst>
                                    <p:set>
                                      <p:cBhvr>
                                        <p:cTn id="66" dur="1" fill="hold">
                                          <p:stCondLst>
                                            <p:cond delay="0"/>
                                          </p:stCondLst>
                                        </p:cTn>
                                        <p:tgtEl>
                                          <p:spTgt spid="10261">
                                            <p:txEl>
                                              <p:pRg st="2" end="2"/>
                                            </p:txEl>
                                          </p:spTgt>
                                        </p:tgtEl>
                                        <p:attrNameLst>
                                          <p:attrName>style.visibility</p:attrName>
                                        </p:attrNameLst>
                                      </p:cBhvr>
                                      <p:to>
                                        <p:strVal val="visible"/>
                                      </p:to>
                                    </p:set>
                                    <p:animEffect transition="in" filter="checkerboard(across)">
                                      <p:cBhvr>
                                        <p:cTn id="67" dur="500"/>
                                        <p:tgtEl>
                                          <p:spTgt spid="10261">
                                            <p:txEl>
                                              <p:pRg st="2" end="2"/>
                                            </p:txEl>
                                          </p:spTgt>
                                        </p:tgtEl>
                                      </p:cBhvr>
                                    </p:animEffect>
                                  </p:childTnLst>
                                </p:cTn>
                              </p:par>
                              <p:par>
                                <p:cTn id="68" presetID="5" presetClass="entr" presetSubtype="10" fill="hold" nodeType="withEffect">
                                  <p:stCondLst>
                                    <p:cond delay="0"/>
                                  </p:stCondLst>
                                  <p:childTnLst>
                                    <p:set>
                                      <p:cBhvr>
                                        <p:cTn id="69" dur="1" fill="hold">
                                          <p:stCondLst>
                                            <p:cond delay="0"/>
                                          </p:stCondLst>
                                        </p:cTn>
                                        <p:tgtEl>
                                          <p:spTgt spid="10261">
                                            <p:txEl>
                                              <p:pRg st="3" end="3"/>
                                            </p:txEl>
                                          </p:spTgt>
                                        </p:tgtEl>
                                        <p:attrNameLst>
                                          <p:attrName>style.visibility</p:attrName>
                                        </p:attrNameLst>
                                      </p:cBhvr>
                                      <p:to>
                                        <p:strVal val="visible"/>
                                      </p:to>
                                    </p:set>
                                    <p:animEffect transition="in" filter="checkerboard(across)">
                                      <p:cBhvr>
                                        <p:cTn id="70" dur="500"/>
                                        <p:tgtEl>
                                          <p:spTgt spid="10261">
                                            <p:txEl>
                                              <p:pRg st="3" end="3"/>
                                            </p:txEl>
                                          </p:spTgt>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5" presetClass="entr" presetSubtype="10" fill="hold" nodeType="clickEffect">
                                  <p:stCondLst>
                                    <p:cond delay="0"/>
                                  </p:stCondLst>
                                  <p:childTnLst>
                                    <p:set>
                                      <p:cBhvr>
                                        <p:cTn id="74" dur="1" fill="hold">
                                          <p:stCondLst>
                                            <p:cond delay="0"/>
                                          </p:stCondLst>
                                        </p:cTn>
                                        <p:tgtEl>
                                          <p:spTgt spid="10261">
                                            <p:txEl>
                                              <p:pRg st="4" end="4"/>
                                            </p:txEl>
                                          </p:spTgt>
                                        </p:tgtEl>
                                        <p:attrNameLst>
                                          <p:attrName>style.visibility</p:attrName>
                                        </p:attrNameLst>
                                      </p:cBhvr>
                                      <p:to>
                                        <p:strVal val="visible"/>
                                      </p:to>
                                    </p:set>
                                    <p:animEffect transition="in" filter="checkerboard(across)">
                                      <p:cBhvr>
                                        <p:cTn id="75" dur="500"/>
                                        <p:tgtEl>
                                          <p:spTgt spid="10261">
                                            <p:txEl>
                                              <p:pRg st="4" end="4"/>
                                            </p:txEl>
                                          </p:spTgt>
                                        </p:tgtEl>
                                      </p:cBhvr>
                                    </p:animEffect>
                                  </p:childTnLst>
                                </p:cTn>
                              </p:par>
                              <p:par>
                                <p:cTn id="76" presetID="5" presetClass="entr" presetSubtype="10" fill="hold" nodeType="withEffect">
                                  <p:stCondLst>
                                    <p:cond delay="0"/>
                                  </p:stCondLst>
                                  <p:childTnLst>
                                    <p:set>
                                      <p:cBhvr>
                                        <p:cTn id="77" dur="1" fill="hold">
                                          <p:stCondLst>
                                            <p:cond delay="0"/>
                                          </p:stCondLst>
                                        </p:cTn>
                                        <p:tgtEl>
                                          <p:spTgt spid="10261">
                                            <p:txEl>
                                              <p:pRg st="5" end="5"/>
                                            </p:txEl>
                                          </p:spTgt>
                                        </p:tgtEl>
                                        <p:attrNameLst>
                                          <p:attrName>style.visibility</p:attrName>
                                        </p:attrNameLst>
                                      </p:cBhvr>
                                      <p:to>
                                        <p:strVal val="visible"/>
                                      </p:to>
                                    </p:set>
                                    <p:animEffect transition="in" filter="checkerboard(across)">
                                      <p:cBhvr>
                                        <p:cTn id="78" dur="500"/>
                                        <p:tgtEl>
                                          <p:spTgt spid="10261">
                                            <p:txEl>
                                              <p:pRg st="5" end="5"/>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additive="base">
                                        <p:cTn id="83" dur="500" fill="hold"/>
                                        <p:tgtEl>
                                          <p:spTgt spid="17"/>
                                        </p:tgtEl>
                                        <p:attrNameLst>
                                          <p:attrName>ppt_x</p:attrName>
                                        </p:attrNameLst>
                                      </p:cBhvr>
                                      <p:tavLst>
                                        <p:tav tm="0">
                                          <p:val>
                                            <p:strVal val="#ppt_x"/>
                                          </p:val>
                                        </p:tav>
                                        <p:tav tm="100000">
                                          <p:val>
                                            <p:strVal val="#ppt_x"/>
                                          </p:val>
                                        </p:tav>
                                      </p:tavLst>
                                    </p:anim>
                                    <p:anim calcmode="lin" valueType="num">
                                      <p:cBhvr additive="base">
                                        <p:cTn id="8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0" grpId="0"/>
      <p:bldP spid="10253" grpId="0"/>
      <p:bldP spid="10253" grpId="1"/>
      <p:bldP spid="10254" grpId="0"/>
      <p:bldP spid="10254" grpId="1"/>
      <p:bldP spid="10256" grpId="0"/>
      <p:bldP spid="10257" grpId="0"/>
      <p:bldP spid="10258" grpId="0"/>
      <p:bldP spid="10259" grpId="0"/>
      <p:bldP spid="10263" grpId="0"/>
      <p:bldP spid="17"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2870</TotalTime>
  <Words>2516</Words>
  <Application>Microsoft Office PowerPoint</Application>
  <PresentationFormat>On-screen Show (4:3)</PresentationFormat>
  <Paragraphs>248</Paragraphs>
  <Slides>27</Slides>
  <Notes>1</Notes>
  <HiddenSlides>0</HiddenSlides>
  <MMClips>3</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.VnAristote</vt:lpstr>
      <vt:lpstr>.VnSouthern</vt:lpstr>
      <vt:lpstr>.VnTime</vt:lpstr>
      <vt:lpstr>.VnTimeH</vt:lpstr>
      <vt:lpstr>Arial</vt:lpstr>
      <vt:lpstr>Arial Black</vt:lpstr>
      <vt:lpstr>Calibri</vt:lpstr>
      <vt:lpstr>Times New Roman</vt:lpstr>
      <vt:lpstr>UVN Bay Buom Hep Nang</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Tìm hiểu văn bản</vt:lpstr>
      <vt:lpstr>II. Tìm hiểu văn bản</vt:lpstr>
      <vt:lpstr>    Quan sát tinh tế, cảm nhận tài hoa. Ngôn ngữ chọn lọc, sử dụng nhiều tính từ. Cách viết nhẹ nhàng, đầy chất thơ.</vt:lpstr>
      <vt:lpstr>PowerPoint Presentation</vt:lpstr>
      <vt:lpstr>PowerPoint Presentation</vt:lpstr>
      <vt:lpstr>PowerPoint Presentation</vt:lpstr>
      <vt:lpstr>Hồng cốm tốt   đôi.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Thanh Nga</dc:creator>
  <cp:lastModifiedBy>Admin</cp:lastModifiedBy>
  <cp:revision>403</cp:revision>
  <dcterms:created xsi:type="dcterms:W3CDTF">2009-11-14T08:19:52Z</dcterms:created>
  <dcterms:modified xsi:type="dcterms:W3CDTF">2021-11-29T10:30:29Z</dcterms:modified>
</cp:coreProperties>
</file>